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5F7A"/>
    <a:srgbClr val="072F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02"/>
    <p:restoredTop sz="91024"/>
  </p:normalViewPr>
  <p:slideViewPr>
    <p:cSldViewPr snapToGrid="0">
      <p:cViewPr>
        <p:scale>
          <a:sx n="147" d="100"/>
          <a:sy n="147" d="100"/>
        </p:scale>
        <p:origin x="10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C229E-DDB8-428B-B01D-3C0F2ADFFEE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A875CE-E788-4F1E-BCB1-69D184E2EAE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dirty="0">
              <a:latin typeface="Century Gothic" panose="020B0502020202020204" pitchFamily="34" charset="0"/>
            </a:rPr>
            <a:t>Trained on a dataset of career-related questions and expert responses.</a:t>
          </a:r>
        </a:p>
      </dgm:t>
    </dgm:pt>
    <dgm:pt modelId="{B7CCFD11-68D4-4329-823C-A03E1B6FCAD0}" type="parTrans" cxnId="{5E6D91E1-B73D-4388-AAB9-E19100D53FBF}">
      <dgm:prSet/>
      <dgm:spPr/>
      <dgm:t>
        <a:bodyPr/>
        <a:lstStyle/>
        <a:p>
          <a:endParaRPr lang="en-US"/>
        </a:p>
      </dgm:t>
    </dgm:pt>
    <dgm:pt modelId="{22933099-27F6-4367-99A5-FE237B581CB0}" type="sibTrans" cxnId="{5E6D91E1-B73D-4388-AAB9-E19100D53FBF}">
      <dgm:prSet/>
      <dgm:spPr/>
      <dgm:t>
        <a:bodyPr/>
        <a:lstStyle/>
        <a:p>
          <a:endParaRPr lang="en-US"/>
        </a:p>
      </dgm:t>
    </dgm:pt>
    <dgm:pt modelId="{FFEDAE0B-1CDE-4247-9938-A773410504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dirty="0">
              <a:latin typeface="Century Gothic" panose="020B0502020202020204" pitchFamily="34" charset="0"/>
            </a:rPr>
            <a:t>Fine-tuned using OpenAI’s GPT-3.5 model to improve accuracy.</a:t>
          </a:r>
        </a:p>
      </dgm:t>
    </dgm:pt>
    <dgm:pt modelId="{04540D26-0501-49BA-81E9-1844F71CDA8A}" type="parTrans" cxnId="{B0FD0936-9695-4C8A-B75F-64788FBD8FDD}">
      <dgm:prSet/>
      <dgm:spPr/>
      <dgm:t>
        <a:bodyPr/>
        <a:lstStyle/>
        <a:p>
          <a:endParaRPr lang="en-US"/>
        </a:p>
      </dgm:t>
    </dgm:pt>
    <dgm:pt modelId="{E5413C70-7C6A-44F9-A97D-305CA3AD7C9E}" type="sibTrans" cxnId="{B0FD0936-9695-4C8A-B75F-64788FBD8FDD}">
      <dgm:prSet/>
      <dgm:spPr/>
      <dgm:t>
        <a:bodyPr/>
        <a:lstStyle/>
        <a:p>
          <a:endParaRPr lang="en-US"/>
        </a:p>
      </dgm:t>
    </dgm:pt>
    <dgm:pt modelId="{858C53FF-CA59-4596-8699-B05EA60F53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dirty="0">
              <a:latin typeface="Century Gothic" panose="020B0502020202020204" pitchFamily="34" charset="0"/>
            </a:rPr>
            <a:t>Accepts user queries and generates insightful career advice in real-time.</a:t>
          </a:r>
        </a:p>
      </dgm:t>
    </dgm:pt>
    <dgm:pt modelId="{A555281D-CD5C-45F1-A77F-DA0B036F998C}" type="parTrans" cxnId="{BADF21A5-8669-4009-8F70-15D54664A832}">
      <dgm:prSet/>
      <dgm:spPr/>
      <dgm:t>
        <a:bodyPr/>
        <a:lstStyle/>
        <a:p>
          <a:endParaRPr lang="en-US"/>
        </a:p>
      </dgm:t>
    </dgm:pt>
    <dgm:pt modelId="{0E54B758-24D8-40A3-9C51-ADC0C420E1B6}" type="sibTrans" cxnId="{BADF21A5-8669-4009-8F70-15D54664A832}">
      <dgm:prSet/>
      <dgm:spPr/>
      <dgm:t>
        <a:bodyPr/>
        <a:lstStyle/>
        <a:p>
          <a:endParaRPr lang="en-US"/>
        </a:p>
      </dgm:t>
    </dgm:pt>
    <dgm:pt modelId="{57F8B1B1-D587-45A5-A435-C3866A79BA96}" type="pres">
      <dgm:prSet presAssocID="{64BC229E-DDB8-428B-B01D-3C0F2ADFFEE6}" presName="root" presStyleCnt="0">
        <dgm:presLayoutVars>
          <dgm:dir/>
          <dgm:resizeHandles val="exact"/>
        </dgm:presLayoutVars>
      </dgm:prSet>
      <dgm:spPr/>
    </dgm:pt>
    <dgm:pt modelId="{3FC0D5D9-ECF1-4682-B63A-FB8693B84582}" type="pres">
      <dgm:prSet presAssocID="{52A875CE-E788-4F1E-BCB1-69D184E2EAE2}" presName="compNode" presStyleCnt="0"/>
      <dgm:spPr/>
    </dgm:pt>
    <dgm:pt modelId="{0274DF07-9A25-4903-9D70-6C6B4A91FA81}" type="pres">
      <dgm:prSet presAssocID="{52A875CE-E788-4F1E-BCB1-69D184E2EAE2}" presName="bgRect" presStyleLbl="bgShp" presStyleIdx="0" presStyleCnt="3"/>
      <dgm:spPr>
        <a:solidFill>
          <a:schemeClr val="bg2">
            <a:lumMod val="50000"/>
          </a:schemeClr>
        </a:solidFill>
      </dgm:spPr>
    </dgm:pt>
    <dgm:pt modelId="{31728695-F908-44F5-8ACB-668F4447027C}" type="pres">
      <dgm:prSet presAssocID="{52A875CE-E788-4F1E-BCB1-69D184E2EA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F94A803-92BB-481C-AD5E-28F77BFB5AC5}" type="pres">
      <dgm:prSet presAssocID="{52A875CE-E788-4F1E-BCB1-69D184E2EAE2}" presName="spaceRect" presStyleCnt="0"/>
      <dgm:spPr/>
    </dgm:pt>
    <dgm:pt modelId="{7C45732E-CF97-48EA-8802-649487862AEA}" type="pres">
      <dgm:prSet presAssocID="{52A875CE-E788-4F1E-BCB1-69D184E2EAE2}" presName="parTx" presStyleLbl="revTx" presStyleIdx="0" presStyleCnt="3">
        <dgm:presLayoutVars>
          <dgm:chMax val="0"/>
          <dgm:chPref val="0"/>
        </dgm:presLayoutVars>
      </dgm:prSet>
      <dgm:spPr/>
    </dgm:pt>
    <dgm:pt modelId="{7C58C5C3-F5B1-4357-885C-8BCC1B29D041}" type="pres">
      <dgm:prSet presAssocID="{22933099-27F6-4367-99A5-FE237B581CB0}" presName="sibTrans" presStyleCnt="0"/>
      <dgm:spPr/>
    </dgm:pt>
    <dgm:pt modelId="{479FE26F-31E5-4792-8FF7-9FB274B32FD3}" type="pres">
      <dgm:prSet presAssocID="{FFEDAE0B-1CDE-4247-9938-A773410504F4}" presName="compNode" presStyleCnt="0"/>
      <dgm:spPr/>
    </dgm:pt>
    <dgm:pt modelId="{6DEBFD36-BE93-45A4-A273-F912F8506173}" type="pres">
      <dgm:prSet presAssocID="{FFEDAE0B-1CDE-4247-9938-A773410504F4}" presName="bgRect" presStyleLbl="bgShp" presStyleIdx="1" presStyleCnt="3"/>
      <dgm:spPr>
        <a:solidFill>
          <a:schemeClr val="bg2">
            <a:lumMod val="50000"/>
          </a:schemeClr>
        </a:solidFill>
      </dgm:spPr>
    </dgm:pt>
    <dgm:pt modelId="{BC918BFA-D640-40A8-978D-04BB2D3C5780}" type="pres">
      <dgm:prSet presAssocID="{FFEDAE0B-1CDE-4247-9938-A773410504F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002DBF79-AF40-4B6D-81C9-D97C9D3565D6}" type="pres">
      <dgm:prSet presAssocID="{FFEDAE0B-1CDE-4247-9938-A773410504F4}" presName="spaceRect" presStyleCnt="0"/>
      <dgm:spPr/>
    </dgm:pt>
    <dgm:pt modelId="{D9716092-C600-4CF9-B07B-F7F39D868DD5}" type="pres">
      <dgm:prSet presAssocID="{FFEDAE0B-1CDE-4247-9938-A773410504F4}" presName="parTx" presStyleLbl="revTx" presStyleIdx="1" presStyleCnt="3">
        <dgm:presLayoutVars>
          <dgm:chMax val="0"/>
          <dgm:chPref val="0"/>
        </dgm:presLayoutVars>
      </dgm:prSet>
      <dgm:spPr/>
    </dgm:pt>
    <dgm:pt modelId="{CB40F4B9-8427-454B-8373-2D71C320A50D}" type="pres">
      <dgm:prSet presAssocID="{E5413C70-7C6A-44F9-A97D-305CA3AD7C9E}" presName="sibTrans" presStyleCnt="0"/>
      <dgm:spPr/>
    </dgm:pt>
    <dgm:pt modelId="{201E7BAC-5FCB-4FD7-AD08-677AD1E3C7C4}" type="pres">
      <dgm:prSet presAssocID="{858C53FF-CA59-4596-8699-B05EA60F5315}" presName="compNode" presStyleCnt="0"/>
      <dgm:spPr/>
    </dgm:pt>
    <dgm:pt modelId="{A5BD586D-9FAA-490B-905B-2E2344E8DA9B}" type="pres">
      <dgm:prSet presAssocID="{858C53FF-CA59-4596-8699-B05EA60F5315}" presName="bgRect" presStyleLbl="bgShp" presStyleIdx="2" presStyleCnt="3"/>
      <dgm:spPr>
        <a:solidFill>
          <a:schemeClr val="bg2">
            <a:lumMod val="50000"/>
          </a:schemeClr>
        </a:solidFill>
      </dgm:spPr>
    </dgm:pt>
    <dgm:pt modelId="{F8906F77-2CB3-47BC-808A-F44128F586C8}" type="pres">
      <dgm:prSet presAssocID="{858C53FF-CA59-4596-8699-B05EA60F531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130E19AA-99C1-401D-B1E7-84B0667D89E9}" type="pres">
      <dgm:prSet presAssocID="{858C53FF-CA59-4596-8699-B05EA60F5315}" presName="spaceRect" presStyleCnt="0"/>
      <dgm:spPr/>
    </dgm:pt>
    <dgm:pt modelId="{459812CF-B61D-4CCB-AC03-A509711E9FA0}" type="pres">
      <dgm:prSet presAssocID="{858C53FF-CA59-4596-8699-B05EA60F531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FD0936-9695-4C8A-B75F-64788FBD8FDD}" srcId="{64BC229E-DDB8-428B-B01D-3C0F2ADFFEE6}" destId="{FFEDAE0B-1CDE-4247-9938-A773410504F4}" srcOrd="1" destOrd="0" parTransId="{04540D26-0501-49BA-81E9-1844F71CDA8A}" sibTransId="{E5413C70-7C6A-44F9-A97D-305CA3AD7C9E}"/>
    <dgm:cxn modelId="{7190875B-A37C-4678-A4BA-BF40E9714B7E}" type="presOf" srcId="{64BC229E-DDB8-428B-B01D-3C0F2ADFFEE6}" destId="{57F8B1B1-D587-45A5-A435-C3866A79BA96}" srcOrd="0" destOrd="0" presId="urn:microsoft.com/office/officeart/2018/2/layout/IconVerticalSolidList"/>
    <dgm:cxn modelId="{33FBDD84-EDCB-4F4F-A16E-FC5B0376F81E}" type="presOf" srcId="{52A875CE-E788-4F1E-BCB1-69D184E2EAE2}" destId="{7C45732E-CF97-48EA-8802-649487862AEA}" srcOrd="0" destOrd="0" presId="urn:microsoft.com/office/officeart/2018/2/layout/IconVerticalSolidList"/>
    <dgm:cxn modelId="{BADF21A5-8669-4009-8F70-15D54664A832}" srcId="{64BC229E-DDB8-428B-B01D-3C0F2ADFFEE6}" destId="{858C53FF-CA59-4596-8699-B05EA60F5315}" srcOrd="2" destOrd="0" parTransId="{A555281D-CD5C-45F1-A77F-DA0B036F998C}" sibTransId="{0E54B758-24D8-40A3-9C51-ADC0C420E1B6}"/>
    <dgm:cxn modelId="{AFE466CD-78B3-422B-90B4-18A3EE6FC2D7}" type="presOf" srcId="{858C53FF-CA59-4596-8699-B05EA60F5315}" destId="{459812CF-B61D-4CCB-AC03-A509711E9FA0}" srcOrd="0" destOrd="0" presId="urn:microsoft.com/office/officeart/2018/2/layout/IconVerticalSolidList"/>
    <dgm:cxn modelId="{D844ECD0-485E-4EEE-B948-40C1C35C9EB1}" type="presOf" srcId="{FFEDAE0B-1CDE-4247-9938-A773410504F4}" destId="{D9716092-C600-4CF9-B07B-F7F39D868DD5}" srcOrd="0" destOrd="0" presId="urn:microsoft.com/office/officeart/2018/2/layout/IconVerticalSolidList"/>
    <dgm:cxn modelId="{5E6D91E1-B73D-4388-AAB9-E19100D53FBF}" srcId="{64BC229E-DDB8-428B-B01D-3C0F2ADFFEE6}" destId="{52A875CE-E788-4F1E-BCB1-69D184E2EAE2}" srcOrd="0" destOrd="0" parTransId="{B7CCFD11-68D4-4329-823C-A03E1B6FCAD0}" sibTransId="{22933099-27F6-4367-99A5-FE237B581CB0}"/>
    <dgm:cxn modelId="{05AFFAA3-44BF-45EA-8BCC-42D4F3A722FB}" type="presParOf" srcId="{57F8B1B1-D587-45A5-A435-C3866A79BA96}" destId="{3FC0D5D9-ECF1-4682-B63A-FB8693B84582}" srcOrd="0" destOrd="0" presId="urn:microsoft.com/office/officeart/2018/2/layout/IconVerticalSolidList"/>
    <dgm:cxn modelId="{A80ECAA5-CBC2-4456-8616-2689642F3CC8}" type="presParOf" srcId="{3FC0D5D9-ECF1-4682-B63A-FB8693B84582}" destId="{0274DF07-9A25-4903-9D70-6C6B4A91FA81}" srcOrd="0" destOrd="0" presId="urn:microsoft.com/office/officeart/2018/2/layout/IconVerticalSolidList"/>
    <dgm:cxn modelId="{901D9496-29EB-4A15-B1D3-059FF5AD674D}" type="presParOf" srcId="{3FC0D5D9-ECF1-4682-B63A-FB8693B84582}" destId="{31728695-F908-44F5-8ACB-668F4447027C}" srcOrd="1" destOrd="0" presId="urn:microsoft.com/office/officeart/2018/2/layout/IconVerticalSolidList"/>
    <dgm:cxn modelId="{FD93ED19-74A9-421F-A58E-08325948C126}" type="presParOf" srcId="{3FC0D5D9-ECF1-4682-B63A-FB8693B84582}" destId="{2F94A803-92BB-481C-AD5E-28F77BFB5AC5}" srcOrd="2" destOrd="0" presId="urn:microsoft.com/office/officeart/2018/2/layout/IconVerticalSolidList"/>
    <dgm:cxn modelId="{E4770598-27D4-4649-A579-1103903D1830}" type="presParOf" srcId="{3FC0D5D9-ECF1-4682-B63A-FB8693B84582}" destId="{7C45732E-CF97-48EA-8802-649487862AEA}" srcOrd="3" destOrd="0" presId="urn:microsoft.com/office/officeart/2018/2/layout/IconVerticalSolidList"/>
    <dgm:cxn modelId="{8FA92607-84ED-468F-B1BF-01E1C7FE5D3C}" type="presParOf" srcId="{57F8B1B1-D587-45A5-A435-C3866A79BA96}" destId="{7C58C5C3-F5B1-4357-885C-8BCC1B29D041}" srcOrd="1" destOrd="0" presId="urn:microsoft.com/office/officeart/2018/2/layout/IconVerticalSolidList"/>
    <dgm:cxn modelId="{5AEE0B63-0824-47B7-913C-BCFACCEC300D}" type="presParOf" srcId="{57F8B1B1-D587-45A5-A435-C3866A79BA96}" destId="{479FE26F-31E5-4792-8FF7-9FB274B32FD3}" srcOrd="2" destOrd="0" presId="urn:microsoft.com/office/officeart/2018/2/layout/IconVerticalSolidList"/>
    <dgm:cxn modelId="{8285CC2C-25CF-4309-8BD5-21975E241C01}" type="presParOf" srcId="{479FE26F-31E5-4792-8FF7-9FB274B32FD3}" destId="{6DEBFD36-BE93-45A4-A273-F912F8506173}" srcOrd="0" destOrd="0" presId="urn:microsoft.com/office/officeart/2018/2/layout/IconVerticalSolidList"/>
    <dgm:cxn modelId="{AA274560-DF2A-4BBA-9EA3-2E77F9F9DFFD}" type="presParOf" srcId="{479FE26F-31E5-4792-8FF7-9FB274B32FD3}" destId="{BC918BFA-D640-40A8-978D-04BB2D3C5780}" srcOrd="1" destOrd="0" presId="urn:microsoft.com/office/officeart/2018/2/layout/IconVerticalSolidList"/>
    <dgm:cxn modelId="{418FDCA2-5EB6-4F22-B174-5D0C868DD9FC}" type="presParOf" srcId="{479FE26F-31E5-4792-8FF7-9FB274B32FD3}" destId="{002DBF79-AF40-4B6D-81C9-D97C9D3565D6}" srcOrd="2" destOrd="0" presId="urn:microsoft.com/office/officeart/2018/2/layout/IconVerticalSolidList"/>
    <dgm:cxn modelId="{70D54FCD-6314-424F-9B17-D59C335F5E2A}" type="presParOf" srcId="{479FE26F-31E5-4792-8FF7-9FB274B32FD3}" destId="{D9716092-C600-4CF9-B07B-F7F39D868DD5}" srcOrd="3" destOrd="0" presId="urn:microsoft.com/office/officeart/2018/2/layout/IconVerticalSolidList"/>
    <dgm:cxn modelId="{A88B788C-836E-476F-BB1C-8DA52AF7A0F7}" type="presParOf" srcId="{57F8B1B1-D587-45A5-A435-C3866A79BA96}" destId="{CB40F4B9-8427-454B-8373-2D71C320A50D}" srcOrd="3" destOrd="0" presId="urn:microsoft.com/office/officeart/2018/2/layout/IconVerticalSolidList"/>
    <dgm:cxn modelId="{2D0D750F-CEA2-4DE2-B69E-BAB08A3AEEF9}" type="presParOf" srcId="{57F8B1B1-D587-45A5-A435-C3866A79BA96}" destId="{201E7BAC-5FCB-4FD7-AD08-677AD1E3C7C4}" srcOrd="4" destOrd="0" presId="urn:microsoft.com/office/officeart/2018/2/layout/IconVerticalSolidList"/>
    <dgm:cxn modelId="{6777DD51-4F46-45D9-92AB-1345504002A5}" type="presParOf" srcId="{201E7BAC-5FCB-4FD7-AD08-677AD1E3C7C4}" destId="{A5BD586D-9FAA-490B-905B-2E2344E8DA9B}" srcOrd="0" destOrd="0" presId="urn:microsoft.com/office/officeart/2018/2/layout/IconVerticalSolidList"/>
    <dgm:cxn modelId="{9FA4821B-CB84-436F-8C71-FF605783EE2C}" type="presParOf" srcId="{201E7BAC-5FCB-4FD7-AD08-677AD1E3C7C4}" destId="{F8906F77-2CB3-47BC-808A-F44128F586C8}" srcOrd="1" destOrd="0" presId="urn:microsoft.com/office/officeart/2018/2/layout/IconVerticalSolidList"/>
    <dgm:cxn modelId="{B0F16683-8C33-4040-AE4A-4D8DCDE86C6A}" type="presParOf" srcId="{201E7BAC-5FCB-4FD7-AD08-677AD1E3C7C4}" destId="{130E19AA-99C1-401D-B1E7-84B0667D89E9}" srcOrd="2" destOrd="0" presId="urn:microsoft.com/office/officeart/2018/2/layout/IconVerticalSolidList"/>
    <dgm:cxn modelId="{93EBFA56-4FF8-4AAA-A406-9C840F44B166}" type="presParOf" srcId="{201E7BAC-5FCB-4FD7-AD08-677AD1E3C7C4}" destId="{459812CF-B61D-4CCB-AC03-A509711E9FA0}" srcOrd="3" destOrd="0" presId="urn:microsoft.com/office/officeart/2018/2/layout/IconVerticalSolidList"/>
  </dgm:cxnLst>
  <dgm:bg>
    <a:noFill/>
  </dgm:bg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BFA902-873D-40B5-8A44-22CF1DC40D23}" type="doc">
      <dgm:prSet loTypeId="urn:microsoft.com/office/officeart/2018/5/layout/IconLeaf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C089912-136D-4506-A342-B8740D93963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>
              <a:latin typeface="Century Gothic" panose="020B0502020202020204" pitchFamily="34" charset="0"/>
            </a:rPr>
            <a:t>Provides career development advice and guidance.</a:t>
          </a:r>
        </a:p>
      </dgm:t>
    </dgm:pt>
    <dgm:pt modelId="{EAF9E4DA-AC88-455D-8F80-9E5B8898C839}" type="parTrans" cxnId="{AAFF7EAC-B4BB-4FD4-BFBE-55146DB8C167}">
      <dgm:prSet/>
      <dgm:spPr/>
      <dgm:t>
        <a:bodyPr/>
        <a:lstStyle/>
        <a:p>
          <a:endParaRPr lang="en-US"/>
        </a:p>
      </dgm:t>
    </dgm:pt>
    <dgm:pt modelId="{8B024F9E-C87E-4104-8CAF-CDCEF862CF33}" type="sibTrans" cxnId="{AAFF7EAC-B4BB-4FD4-BFBE-55146DB8C167}">
      <dgm:prSet/>
      <dgm:spPr/>
      <dgm:t>
        <a:bodyPr/>
        <a:lstStyle/>
        <a:p>
          <a:endParaRPr lang="en-US"/>
        </a:p>
      </dgm:t>
    </dgm:pt>
    <dgm:pt modelId="{A98206B3-2368-4748-99F7-1A273930E9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Suggests relevant certifications and skills for different careers.</a:t>
          </a:r>
          <a:endParaRPr lang="en-US"/>
        </a:p>
      </dgm:t>
    </dgm:pt>
    <dgm:pt modelId="{965B4A56-F8A2-4611-B803-103884F0A32E}" type="parTrans" cxnId="{C52330ED-BE63-49C7-A47D-3A98A17BB1BE}">
      <dgm:prSet/>
      <dgm:spPr/>
      <dgm:t>
        <a:bodyPr/>
        <a:lstStyle/>
        <a:p>
          <a:endParaRPr lang="en-US"/>
        </a:p>
      </dgm:t>
    </dgm:pt>
    <dgm:pt modelId="{887E2B9B-F173-409E-BB22-7F6B1E8B724E}" type="sibTrans" cxnId="{C52330ED-BE63-49C7-A47D-3A98A17BB1BE}">
      <dgm:prSet/>
      <dgm:spPr/>
      <dgm:t>
        <a:bodyPr/>
        <a:lstStyle/>
        <a:p>
          <a:endParaRPr lang="en-US"/>
        </a:p>
      </dgm:t>
    </dgm:pt>
    <dgm:pt modelId="{96EC9678-F931-4DBE-8FBB-565A16B496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 i="0">
              <a:latin typeface="Century Gothic" panose="020B0502020202020204" pitchFamily="34" charset="0"/>
            </a:rPr>
            <a:t>Helps with resume tips and interview preparation.</a:t>
          </a:r>
        </a:p>
      </dgm:t>
    </dgm:pt>
    <dgm:pt modelId="{1C32C221-2B5D-4FA1-9C5B-DF508F4700A9}" type="parTrans" cxnId="{82134860-205A-439C-991C-383A944F34FF}">
      <dgm:prSet/>
      <dgm:spPr/>
      <dgm:t>
        <a:bodyPr/>
        <a:lstStyle/>
        <a:p>
          <a:endParaRPr lang="en-US"/>
        </a:p>
      </dgm:t>
    </dgm:pt>
    <dgm:pt modelId="{0F78FB7A-FD03-44E2-9316-B09475A4A6AC}" type="sibTrans" cxnId="{82134860-205A-439C-991C-383A944F34FF}">
      <dgm:prSet/>
      <dgm:spPr/>
      <dgm:t>
        <a:bodyPr/>
        <a:lstStyle/>
        <a:p>
          <a:endParaRPr lang="en-US"/>
        </a:p>
      </dgm:t>
    </dgm:pt>
    <dgm:pt modelId="{A5D5E592-745E-468C-8DF0-98ED7634CE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Answers questions in real-time using a fine-tuned AI model.</a:t>
          </a:r>
          <a:endParaRPr lang="en-US"/>
        </a:p>
      </dgm:t>
    </dgm:pt>
    <dgm:pt modelId="{B5DA8AE9-7136-4EB9-A700-32D4246B2F85}" type="parTrans" cxnId="{3884D861-B1CF-487C-93F8-FBA2E41FFAED}">
      <dgm:prSet/>
      <dgm:spPr/>
      <dgm:t>
        <a:bodyPr/>
        <a:lstStyle/>
        <a:p>
          <a:endParaRPr lang="en-US"/>
        </a:p>
      </dgm:t>
    </dgm:pt>
    <dgm:pt modelId="{2F43DFEB-70B1-41C7-A895-CA1D6140FD69}" type="sibTrans" cxnId="{3884D861-B1CF-487C-93F8-FBA2E41FFAED}">
      <dgm:prSet/>
      <dgm:spPr/>
      <dgm:t>
        <a:bodyPr/>
        <a:lstStyle/>
        <a:p>
          <a:endParaRPr lang="en-US"/>
        </a:p>
      </dgm:t>
    </dgm:pt>
    <dgm:pt modelId="{D87F0119-3122-4E4C-A320-BCF3B28F3C12}" type="pres">
      <dgm:prSet presAssocID="{2ABFA902-873D-40B5-8A44-22CF1DC40D23}" presName="root" presStyleCnt="0">
        <dgm:presLayoutVars>
          <dgm:dir/>
          <dgm:resizeHandles val="exact"/>
        </dgm:presLayoutVars>
      </dgm:prSet>
      <dgm:spPr/>
    </dgm:pt>
    <dgm:pt modelId="{D1FCE4B6-BF3A-4B75-A73B-C5B314E5FAB2}" type="pres">
      <dgm:prSet presAssocID="{DC089912-136D-4506-A342-B8740D939633}" presName="compNode" presStyleCnt="0"/>
      <dgm:spPr/>
    </dgm:pt>
    <dgm:pt modelId="{BBA24C13-25B2-49ED-8A28-23A94E4FD3C1}" type="pres">
      <dgm:prSet presAssocID="{DC089912-136D-4506-A342-B8740D939633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E915C13-76AE-4DC0-84C5-3932A5A537B6}" type="pres">
      <dgm:prSet presAssocID="{DC089912-136D-4506-A342-B8740D9396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5C6DBE03-073E-43A4-B296-6CAD6B1B039E}" type="pres">
      <dgm:prSet presAssocID="{DC089912-136D-4506-A342-B8740D939633}" presName="spaceRect" presStyleCnt="0"/>
      <dgm:spPr/>
    </dgm:pt>
    <dgm:pt modelId="{97177B9C-E454-4D3F-948F-BE90E33B81FB}" type="pres">
      <dgm:prSet presAssocID="{DC089912-136D-4506-A342-B8740D939633}" presName="textRect" presStyleLbl="revTx" presStyleIdx="0" presStyleCnt="4">
        <dgm:presLayoutVars>
          <dgm:chMax val="1"/>
          <dgm:chPref val="1"/>
        </dgm:presLayoutVars>
      </dgm:prSet>
      <dgm:spPr/>
    </dgm:pt>
    <dgm:pt modelId="{8FCF451D-F681-4D37-975D-BFADFA54778C}" type="pres">
      <dgm:prSet presAssocID="{8B024F9E-C87E-4104-8CAF-CDCEF862CF33}" presName="sibTrans" presStyleCnt="0"/>
      <dgm:spPr/>
    </dgm:pt>
    <dgm:pt modelId="{235351D3-BDAD-4CCB-B6AE-16E1D5F18B9A}" type="pres">
      <dgm:prSet presAssocID="{A98206B3-2368-4748-99F7-1A273930E926}" presName="compNode" presStyleCnt="0"/>
      <dgm:spPr/>
    </dgm:pt>
    <dgm:pt modelId="{6DF94947-1EEB-49E2-A1A2-581142745626}" type="pres">
      <dgm:prSet presAssocID="{A98206B3-2368-4748-99F7-1A273930E92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7974358-308F-4C75-98A1-DE0E2F7F636F}" type="pres">
      <dgm:prSet presAssocID="{A98206B3-2368-4748-99F7-1A273930E9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962A70AF-389F-4B83-8024-600906A03577}" type="pres">
      <dgm:prSet presAssocID="{A98206B3-2368-4748-99F7-1A273930E926}" presName="spaceRect" presStyleCnt="0"/>
      <dgm:spPr/>
    </dgm:pt>
    <dgm:pt modelId="{5963430A-9166-4E83-A6BC-BDF05B077430}" type="pres">
      <dgm:prSet presAssocID="{A98206B3-2368-4748-99F7-1A273930E926}" presName="textRect" presStyleLbl="revTx" presStyleIdx="1" presStyleCnt="4">
        <dgm:presLayoutVars>
          <dgm:chMax val="1"/>
          <dgm:chPref val="1"/>
        </dgm:presLayoutVars>
      </dgm:prSet>
      <dgm:spPr/>
    </dgm:pt>
    <dgm:pt modelId="{6A496E25-9039-433B-A0EA-0BEEF70ADD84}" type="pres">
      <dgm:prSet presAssocID="{887E2B9B-F173-409E-BB22-7F6B1E8B724E}" presName="sibTrans" presStyleCnt="0"/>
      <dgm:spPr/>
    </dgm:pt>
    <dgm:pt modelId="{05E64C8D-CEA6-4899-980F-1BB94B905E52}" type="pres">
      <dgm:prSet presAssocID="{96EC9678-F931-4DBE-8FBB-565A16B496F2}" presName="compNode" presStyleCnt="0"/>
      <dgm:spPr/>
    </dgm:pt>
    <dgm:pt modelId="{F46B2AAB-3F08-4D8E-8C0D-09745727AD33}" type="pres">
      <dgm:prSet presAssocID="{96EC9678-F931-4DBE-8FBB-565A16B496F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F71FD01-DD71-4C7F-80B8-8095C5BB364D}" type="pres">
      <dgm:prSet presAssocID="{96EC9678-F931-4DBE-8FBB-565A16B496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C478254-B878-4F24-BFD2-4120B2740D02}" type="pres">
      <dgm:prSet presAssocID="{96EC9678-F931-4DBE-8FBB-565A16B496F2}" presName="spaceRect" presStyleCnt="0"/>
      <dgm:spPr/>
    </dgm:pt>
    <dgm:pt modelId="{3FDE0E58-371E-48CE-9BB8-B600AC0D50CA}" type="pres">
      <dgm:prSet presAssocID="{96EC9678-F931-4DBE-8FBB-565A16B496F2}" presName="textRect" presStyleLbl="revTx" presStyleIdx="2" presStyleCnt="4">
        <dgm:presLayoutVars>
          <dgm:chMax val="1"/>
          <dgm:chPref val="1"/>
        </dgm:presLayoutVars>
      </dgm:prSet>
      <dgm:spPr/>
    </dgm:pt>
    <dgm:pt modelId="{3436AE3C-A68C-455D-92C8-56AA6903DE1B}" type="pres">
      <dgm:prSet presAssocID="{0F78FB7A-FD03-44E2-9316-B09475A4A6AC}" presName="sibTrans" presStyleCnt="0"/>
      <dgm:spPr/>
    </dgm:pt>
    <dgm:pt modelId="{80E5FF1B-D0D1-4194-A375-C76C1FA839D7}" type="pres">
      <dgm:prSet presAssocID="{A5D5E592-745E-468C-8DF0-98ED7634CED3}" presName="compNode" presStyleCnt="0"/>
      <dgm:spPr/>
    </dgm:pt>
    <dgm:pt modelId="{69ED3FA2-7DC2-4C0D-8829-9A7B5EBBF149}" type="pres">
      <dgm:prSet presAssocID="{A5D5E592-745E-468C-8DF0-98ED7634CED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30CADAF-0826-4CF1-BE63-084747AA52FC}" type="pres">
      <dgm:prSet presAssocID="{A5D5E592-745E-468C-8DF0-98ED7634CE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401F293B-2DCA-462B-BD18-88DBCA88DDC3}" type="pres">
      <dgm:prSet presAssocID="{A5D5E592-745E-468C-8DF0-98ED7634CED3}" presName="spaceRect" presStyleCnt="0"/>
      <dgm:spPr/>
    </dgm:pt>
    <dgm:pt modelId="{4ED27FC6-3F0E-42FC-8472-1EBB08E5D8E1}" type="pres">
      <dgm:prSet presAssocID="{A5D5E592-745E-468C-8DF0-98ED7634CE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D5B7D1E-4F69-5A41-8089-B6F36FDFA13B}" type="presOf" srcId="{A5D5E592-745E-468C-8DF0-98ED7634CED3}" destId="{4ED27FC6-3F0E-42FC-8472-1EBB08E5D8E1}" srcOrd="0" destOrd="0" presId="urn:microsoft.com/office/officeart/2018/5/layout/IconLeafLabelList"/>
    <dgm:cxn modelId="{883EB45C-ED56-3C4C-BE86-898287DAB607}" type="presOf" srcId="{DC089912-136D-4506-A342-B8740D939633}" destId="{97177B9C-E454-4D3F-948F-BE90E33B81FB}" srcOrd="0" destOrd="0" presId="urn:microsoft.com/office/officeart/2018/5/layout/IconLeafLabelList"/>
    <dgm:cxn modelId="{82134860-205A-439C-991C-383A944F34FF}" srcId="{2ABFA902-873D-40B5-8A44-22CF1DC40D23}" destId="{96EC9678-F931-4DBE-8FBB-565A16B496F2}" srcOrd="2" destOrd="0" parTransId="{1C32C221-2B5D-4FA1-9C5B-DF508F4700A9}" sibTransId="{0F78FB7A-FD03-44E2-9316-B09475A4A6AC}"/>
    <dgm:cxn modelId="{3884D861-B1CF-487C-93F8-FBA2E41FFAED}" srcId="{2ABFA902-873D-40B5-8A44-22CF1DC40D23}" destId="{A5D5E592-745E-468C-8DF0-98ED7634CED3}" srcOrd="3" destOrd="0" parTransId="{B5DA8AE9-7136-4EB9-A700-32D4246B2F85}" sibTransId="{2F43DFEB-70B1-41C7-A895-CA1D6140FD69}"/>
    <dgm:cxn modelId="{91BAC299-D73C-F94C-A88F-DDB9E0C349A9}" type="presOf" srcId="{2ABFA902-873D-40B5-8A44-22CF1DC40D23}" destId="{D87F0119-3122-4E4C-A320-BCF3B28F3C12}" srcOrd="0" destOrd="0" presId="urn:microsoft.com/office/officeart/2018/5/layout/IconLeafLabelList"/>
    <dgm:cxn modelId="{AAFF7EAC-B4BB-4FD4-BFBE-55146DB8C167}" srcId="{2ABFA902-873D-40B5-8A44-22CF1DC40D23}" destId="{DC089912-136D-4506-A342-B8740D939633}" srcOrd="0" destOrd="0" parTransId="{EAF9E4DA-AC88-455D-8F80-9E5B8898C839}" sibTransId="{8B024F9E-C87E-4104-8CAF-CDCEF862CF33}"/>
    <dgm:cxn modelId="{DC8943D7-3F79-EB4A-AD98-B3852BE4C0E1}" type="presOf" srcId="{A98206B3-2368-4748-99F7-1A273930E926}" destId="{5963430A-9166-4E83-A6BC-BDF05B077430}" srcOrd="0" destOrd="0" presId="urn:microsoft.com/office/officeart/2018/5/layout/IconLeafLabelList"/>
    <dgm:cxn modelId="{1DB9BFDA-C98E-3849-924A-D8C334FCD05A}" type="presOf" srcId="{96EC9678-F931-4DBE-8FBB-565A16B496F2}" destId="{3FDE0E58-371E-48CE-9BB8-B600AC0D50CA}" srcOrd="0" destOrd="0" presId="urn:microsoft.com/office/officeart/2018/5/layout/IconLeafLabelList"/>
    <dgm:cxn modelId="{C52330ED-BE63-49C7-A47D-3A98A17BB1BE}" srcId="{2ABFA902-873D-40B5-8A44-22CF1DC40D23}" destId="{A98206B3-2368-4748-99F7-1A273930E926}" srcOrd="1" destOrd="0" parTransId="{965B4A56-F8A2-4611-B803-103884F0A32E}" sibTransId="{887E2B9B-F173-409E-BB22-7F6B1E8B724E}"/>
    <dgm:cxn modelId="{88170844-A487-B549-9BB2-5312CF63E1DC}" type="presParOf" srcId="{D87F0119-3122-4E4C-A320-BCF3B28F3C12}" destId="{D1FCE4B6-BF3A-4B75-A73B-C5B314E5FAB2}" srcOrd="0" destOrd="0" presId="urn:microsoft.com/office/officeart/2018/5/layout/IconLeafLabelList"/>
    <dgm:cxn modelId="{8AE28CAA-5AB6-B747-A136-9D884A6348D9}" type="presParOf" srcId="{D1FCE4B6-BF3A-4B75-A73B-C5B314E5FAB2}" destId="{BBA24C13-25B2-49ED-8A28-23A94E4FD3C1}" srcOrd="0" destOrd="0" presId="urn:microsoft.com/office/officeart/2018/5/layout/IconLeafLabelList"/>
    <dgm:cxn modelId="{16D88B93-CC77-184D-8AD9-8D358657D88A}" type="presParOf" srcId="{D1FCE4B6-BF3A-4B75-A73B-C5B314E5FAB2}" destId="{CE915C13-76AE-4DC0-84C5-3932A5A537B6}" srcOrd="1" destOrd="0" presId="urn:microsoft.com/office/officeart/2018/5/layout/IconLeafLabelList"/>
    <dgm:cxn modelId="{0107EF5D-52A4-C549-BA59-E797FB8DEB66}" type="presParOf" srcId="{D1FCE4B6-BF3A-4B75-A73B-C5B314E5FAB2}" destId="{5C6DBE03-073E-43A4-B296-6CAD6B1B039E}" srcOrd="2" destOrd="0" presId="urn:microsoft.com/office/officeart/2018/5/layout/IconLeafLabelList"/>
    <dgm:cxn modelId="{24EB1866-E0D6-2C4B-B436-F6E11AEF073C}" type="presParOf" srcId="{D1FCE4B6-BF3A-4B75-A73B-C5B314E5FAB2}" destId="{97177B9C-E454-4D3F-948F-BE90E33B81FB}" srcOrd="3" destOrd="0" presId="urn:microsoft.com/office/officeart/2018/5/layout/IconLeafLabelList"/>
    <dgm:cxn modelId="{5D466C3A-0E46-5946-9B42-942A0BA5F16C}" type="presParOf" srcId="{D87F0119-3122-4E4C-A320-BCF3B28F3C12}" destId="{8FCF451D-F681-4D37-975D-BFADFA54778C}" srcOrd="1" destOrd="0" presId="urn:microsoft.com/office/officeart/2018/5/layout/IconLeafLabelList"/>
    <dgm:cxn modelId="{504BEA05-CD85-F541-ABD4-6F6EB5EAFC44}" type="presParOf" srcId="{D87F0119-3122-4E4C-A320-BCF3B28F3C12}" destId="{235351D3-BDAD-4CCB-B6AE-16E1D5F18B9A}" srcOrd="2" destOrd="0" presId="urn:microsoft.com/office/officeart/2018/5/layout/IconLeafLabelList"/>
    <dgm:cxn modelId="{6E9A9D7E-05CE-7149-93AE-B7444FC84E97}" type="presParOf" srcId="{235351D3-BDAD-4CCB-B6AE-16E1D5F18B9A}" destId="{6DF94947-1EEB-49E2-A1A2-581142745626}" srcOrd="0" destOrd="0" presId="urn:microsoft.com/office/officeart/2018/5/layout/IconLeafLabelList"/>
    <dgm:cxn modelId="{D8095A7E-3777-9F4A-9315-4B2E5EFB41E0}" type="presParOf" srcId="{235351D3-BDAD-4CCB-B6AE-16E1D5F18B9A}" destId="{57974358-308F-4C75-98A1-DE0E2F7F636F}" srcOrd="1" destOrd="0" presId="urn:microsoft.com/office/officeart/2018/5/layout/IconLeafLabelList"/>
    <dgm:cxn modelId="{8D41FAFE-B6D9-B34C-8C4B-930ABF018D42}" type="presParOf" srcId="{235351D3-BDAD-4CCB-B6AE-16E1D5F18B9A}" destId="{962A70AF-389F-4B83-8024-600906A03577}" srcOrd="2" destOrd="0" presId="urn:microsoft.com/office/officeart/2018/5/layout/IconLeafLabelList"/>
    <dgm:cxn modelId="{E999A180-DDAE-6F44-9313-EF07C3798E47}" type="presParOf" srcId="{235351D3-BDAD-4CCB-B6AE-16E1D5F18B9A}" destId="{5963430A-9166-4E83-A6BC-BDF05B077430}" srcOrd="3" destOrd="0" presId="urn:microsoft.com/office/officeart/2018/5/layout/IconLeafLabelList"/>
    <dgm:cxn modelId="{F6543EAE-DE0A-984A-8A9C-28A586A8B84E}" type="presParOf" srcId="{D87F0119-3122-4E4C-A320-BCF3B28F3C12}" destId="{6A496E25-9039-433B-A0EA-0BEEF70ADD84}" srcOrd="3" destOrd="0" presId="urn:microsoft.com/office/officeart/2018/5/layout/IconLeafLabelList"/>
    <dgm:cxn modelId="{4825DE91-1B12-0045-84F4-A5CF4526287D}" type="presParOf" srcId="{D87F0119-3122-4E4C-A320-BCF3B28F3C12}" destId="{05E64C8D-CEA6-4899-980F-1BB94B905E52}" srcOrd="4" destOrd="0" presId="urn:microsoft.com/office/officeart/2018/5/layout/IconLeafLabelList"/>
    <dgm:cxn modelId="{0F06E4EA-8D4A-D24B-A43D-062B30E1B1EA}" type="presParOf" srcId="{05E64C8D-CEA6-4899-980F-1BB94B905E52}" destId="{F46B2AAB-3F08-4D8E-8C0D-09745727AD33}" srcOrd="0" destOrd="0" presId="urn:microsoft.com/office/officeart/2018/5/layout/IconLeafLabelList"/>
    <dgm:cxn modelId="{7BEF6C6C-082F-6347-BC69-09B49C201624}" type="presParOf" srcId="{05E64C8D-CEA6-4899-980F-1BB94B905E52}" destId="{CF71FD01-DD71-4C7F-80B8-8095C5BB364D}" srcOrd="1" destOrd="0" presId="urn:microsoft.com/office/officeart/2018/5/layout/IconLeafLabelList"/>
    <dgm:cxn modelId="{BF9A9865-131A-1F42-A13E-B167DCBEADA2}" type="presParOf" srcId="{05E64C8D-CEA6-4899-980F-1BB94B905E52}" destId="{CC478254-B878-4F24-BFD2-4120B2740D02}" srcOrd="2" destOrd="0" presId="urn:microsoft.com/office/officeart/2018/5/layout/IconLeafLabelList"/>
    <dgm:cxn modelId="{AD29557A-1D56-EA48-883A-5A072E80437C}" type="presParOf" srcId="{05E64C8D-CEA6-4899-980F-1BB94B905E52}" destId="{3FDE0E58-371E-48CE-9BB8-B600AC0D50CA}" srcOrd="3" destOrd="0" presId="urn:microsoft.com/office/officeart/2018/5/layout/IconLeafLabelList"/>
    <dgm:cxn modelId="{F2DAC6DD-868B-8348-A843-6D00247458AE}" type="presParOf" srcId="{D87F0119-3122-4E4C-A320-BCF3B28F3C12}" destId="{3436AE3C-A68C-455D-92C8-56AA6903DE1B}" srcOrd="5" destOrd="0" presId="urn:microsoft.com/office/officeart/2018/5/layout/IconLeafLabelList"/>
    <dgm:cxn modelId="{E39AB809-0507-2645-BFBB-FE674CED16CD}" type="presParOf" srcId="{D87F0119-3122-4E4C-A320-BCF3B28F3C12}" destId="{80E5FF1B-D0D1-4194-A375-C76C1FA839D7}" srcOrd="6" destOrd="0" presId="urn:microsoft.com/office/officeart/2018/5/layout/IconLeafLabelList"/>
    <dgm:cxn modelId="{47C469FD-23B5-7342-97C9-C144BF03E518}" type="presParOf" srcId="{80E5FF1B-D0D1-4194-A375-C76C1FA839D7}" destId="{69ED3FA2-7DC2-4C0D-8829-9A7B5EBBF149}" srcOrd="0" destOrd="0" presId="urn:microsoft.com/office/officeart/2018/5/layout/IconLeafLabelList"/>
    <dgm:cxn modelId="{BC8240B5-9AA6-E445-BB2E-463E5159BA39}" type="presParOf" srcId="{80E5FF1B-D0D1-4194-A375-C76C1FA839D7}" destId="{A30CADAF-0826-4CF1-BE63-084747AA52FC}" srcOrd="1" destOrd="0" presId="urn:microsoft.com/office/officeart/2018/5/layout/IconLeafLabelList"/>
    <dgm:cxn modelId="{0AE08595-8E1E-FD45-9534-8028B18F513B}" type="presParOf" srcId="{80E5FF1B-D0D1-4194-A375-C76C1FA839D7}" destId="{401F293B-2DCA-462B-BD18-88DBCA88DDC3}" srcOrd="2" destOrd="0" presId="urn:microsoft.com/office/officeart/2018/5/layout/IconLeafLabelList"/>
    <dgm:cxn modelId="{31ECA59C-BD26-D74B-A73B-04617096FAF1}" type="presParOf" srcId="{80E5FF1B-D0D1-4194-A375-C76C1FA839D7}" destId="{4ED27FC6-3F0E-42FC-8472-1EBB08E5D8E1}" srcOrd="3" destOrd="0" presId="urn:microsoft.com/office/officeart/2018/5/layout/IconLeafLabelList"/>
  </dgm:cxnLst>
  <dgm:bg>
    <a:gradFill flip="none" rotWithShape="1">
      <a:gsLst>
        <a:gs pos="0">
          <a:schemeClr val="bg1">
            <a:tint val="66000"/>
            <a:satMod val="160000"/>
            <a:shade val="30000"/>
            <a:satMod val="115000"/>
            <a:alpha val="60339"/>
          </a:schemeClr>
        </a:gs>
        <a:gs pos="50000">
          <a:schemeClr val="bg1">
            <a:tint val="66000"/>
            <a:satMod val="160000"/>
            <a:shade val="67500"/>
            <a:satMod val="115000"/>
            <a:alpha val="70124"/>
          </a:schemeClr>
        </a:gs>
        <a:gs pos="100000">
          <a:schemeClr val="bg1">
            <a:tint val="66000"/>
            <a:satMod val="160000"/>
            <a:shade val="100000"/>
            <a:satMod val="115000"/>
            <a:alpha val="65000"/>
          </a:schemeClr>
        </a:gs>
      </a:gsLst>
      <a:lin ang="13500000" scaled="1"/>
      <a:tileRect/>
    </a:gradFill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24B82A-696A-4FF8-AA39-99893B88AD7C}" type="doc">
      <dgm:prSet loTypeId="urn:microsoft.com/office/officeart/2018/2/layout/IconVerticalSolidList" loCatId="icon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B7B2473-BD57-4545-8B95-BC993CF98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Century Gothic" panose="020B0502020202020204" pitchFamily="34" charset="0"/>
            </a:rPr>
            <a:t>Students exploring career paths.</a:t>
          </a:r>
        </a:p>
      </dgm:t>
    </dgm:pt>
    <dgm:pt modelId="{9904EC22-AEA2-4616-8308-BB2B44E95496}" type="parTrans" cxnId="{BA729838-850C-4352-B292-EB0E37DED5A8}">
      <dgm:prSet/>
      <dgm:spPr/>
      <dgm:t>
        <a:bodyPr/>
        <a:lstStyle/>
        <a:p>
          <a:endParaRPr lang="en-US"/>
        </a:p>
      </dgm:t>
    </dgm:pt>
    <dgm:pt modelId="{18E35785-860E-4BFE-A33B-714437058A13}" type="sibTrans" cxnId="{BA729838-850C-4352-B292-EB0E37DED5A8}">
      <dgm:prSet/>
      <dgm:spPr/>
      <dgm:t>
        <a:bodyPr/>
        <a:lstStyle/>
        <a:p>
          <a:endParaRPr lang="en-US"/>
        </a:p>
      </dgm:t>
    </dgm:pt>
    <dgm:pt modelId="{F071E481-8C9A-4A72-9242-A468407B73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Century Gothic" panose="020B0502020202020204" pitchFamily="34" charset="0"/>
            </a:rPr>
            <a:t>Job seekers looking for industry insights.</a:t>
          </a:r>
        </a:p>
      </dgm:t>
    </dgm:pt>
    <dgm:pt modelId="{267C7A87-DAD1-46D6-87FA-7D145401490D}" type="parTrans" cxnId="{AEDDE64E-A53D-421B-AD8A-7FD85FC09B22}">
      <dgm:prSet/>
      <dgm:spPr/>
      <dgm:t>
        <a:bodyPr/>
        <a:lstStyle/>
        <a:p>
          <a:endParaRPr lang="en-US"/>
        </a:p>
      </dgm:t>
    </dgm:pt>
    <dgm:pt modelId="{22F07210-8238-466C-B290-D963D0E6E131}" type="sibTrans" cxnId="{AEDDE64E-A53D-421B-AD8A-7FD85FC09B22}">
      <dgm:prSet/>
      <dgm:spPr/>
      <dgm:t>
        <a:bodyPr/>
        <a:lstStyle/>
        <a:p>
          <a:endParaRPr lang="en-US"/>
        </a:p>
      </dgm:t>
    </dgm:pt>
    <dgm:pt modelId="{570E650B-CF3E-4F36-996F-7A050D30C4F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Century Gothic" panose="020B0502020202020204" pitchFamily="34" charset="0"/>
            </a:rPr>
            <a:t>Professionals aiming for career growth.</a:t>
          </a:r>
        </a:p>
      </dgm:t>
    </dgm:pt>
    <dgm:pt modelId="{2AE07034-7A6E-41E8-875D-EC8D0B5D4FDE}" type="parTrans" cxnId="{863757E7-3B85-4953-A4DB-44260941740C}">
      <dgm:prSet/>
      <dgm:spPr/>
      <dgm:t>
        <a:bodyPr/>
        <a:lstStyle/>
        <a:p>
          <a:endParaRPr lang="en-US"/>
        </a:p>
      </dgm:t>
    </dgm:pt>
    <dgm:pt modelId="{85D4459B-BD6E-4052-B05C-7A856121A161}" type="sibTrans" cxnId="{863757E7-3B85-4953-A4DB-44260941740C}">
      <dgm:prSet/>
      <dgm:spPr/>
      <dgm:t>
        <a:bodyPr/>
        <a:lstStyle/>
        <a:p>
          <a:endParaRPr lang="en-US"/>
        </a:p>
      </dgm:t>
    </dgm:pt>
    <dgm:pt modelId="{ADB2BC62-995D-486E-8019-9E82B19BBB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i="0" dirty="0">
              <a:latin typeface="Century Gothic" panose="020B0502020202020204" pitchFamily="34" charset="0"/>
            </a:rPr>
            <a:t>HR professionals assisting employees with career development.</a:t>
          </a:r>
        </a:p>
      </dgm:t>
    </dgm:pt>
    <dgm:pt modelId="{49EEEA14-C86F-4773-A1EB-1C59618F012C}" type="parTrans" cxnId="{12185826-5880-4E73-841C-6ABAE37A7608}">
      <dgm:prSet/>
      <dgm:spPr/>
      <dgm:t>
        <a:bodyPr/>
        <a:lstStyle/>
        <a:p>
          <a:endParaRPr lang="en-US"/>
        </a:p>
      </dgm:t>
    </dgm:pt>
    <dgm:pt modelId="{2916CAB4-CFF3-4AF7-B0DF-D115E1D60E4D}" type="sibTrans" cxnId="{12185826-5880-4E73-841C-6ABAE37A7608}">
      <dgm:prSet/>
      <dgm:spPr/>
      <dgm:t>
        <a:bodyPr/>
        <a:lstStyle/>
        <a:p>
          <a:endParaRPr lang="en-US"/>
        </a:p>
      </dgm:t>
    </dgm:pt>
    <dgm:pt modelId="{9F149FFB-A250-4C74-9186-C09F7C41F213}" type="pres">
      <dgm:prSet presAssocID="{F324B82A-696A-4FF8-AA39-99893B88AD7C}" presName="root" presStyleCnt="0">
        <dgm:presLayoutVars>
          <dgm:dir/>
          <dgm:resizeHandles val="exact"/>
        </dgm:presLayoutVars>
      </dgm:prSet>
      <dgm:spPr/>
    </dgm:pt>
    <dgm:pt modelId="{13244CDB-F620-49E3-A097-ED9994FE28FC}" type="pres">
      <dgm:prSet presAssocID="{3B7B2473-BD57-4545-8B95-BC993CF98CF2}" presName="compNode" presStyleCnt="0"/>
      <dgm:spPr/>
    </dgm:pt>
    <dgm:pt modelId="{38AD651E-8C3E-4EF8-81E4-8B4569B24293}" type="pres">
      <dgm:prSet presAssocID="{3B7B2473-BD57-4545-8B95-BC993CF98CF2}" presName="bgRect" presStyleLbl="bgShp" presStyleIdx="0" presStyleCnt="4" custLinFactNeighborX="-11654" custLinFactNeighborY="3507"/>
      <dgm:spPr/>
    </dgm:pt>
    <dgm:pt modelId="{6BE7CCFE-F3EF-42E3-BD68-8581B6C86B7A}" type="pres">
      <dgm:prSet presAssocID="{3B7B2473-BD57-4545-8B95-BC993CF98CF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38811F7-3E2D-4E5D-BD1C-72CD9A380FD1}" type="pres">
      <dgm:prSet presAssocID="{3B7B2473-BD57-4545-8B95-BC993CF98CF2}" presName="spaceRect" presStyleCnt="0"/>
      <dgm:spPr/>
    </dgm:pt>
    <dgm:pt modelId="{0CEB7599-4A53-4B77-BEA4-8FABE401C535}" type="pres">
      <dgm:prSet presAssocID="{3B7B2473-BD57-4545-8B95-BC993CF98CF2}" presName="parTx" presStyleLbl="revTx" presStyleIdx="0" presStyleCnt="4">
        <dgm:presLayoutVars>
          <dgm:chMax val="0"/>
          <dgm:chPref val="0"/>
        </dgm:presLayoutVars>
      </dgm:prSet>
      <dgm:spPr/>
    </dgm:pt>
    <dgm:pt modelId="{0F68A651-62CF-4ADB-852F-E0C3F3D11445}" type="pres">
      <dgm:prSet presAssocID="{18E35785-860E-4BFE-A33B-714437058A13}" presName="sibTrans" presStyleCnt="0"/>
      <dgm:spPr/>
    </dgm:pt>
    <dgm:pt modelId="{25DE4E92-E61D-4807-B33A-755F87F0FE8D}" type="pres">
      <dgm:prSet presAssocID="{F071E481-8C9A-4A72-9242-A468407B7380}" presName="compNode" presStyleCnt="0"/>
      <dgm:spPr/>
    </dgm:pt>
    <dgm:pt modelId="{0D13A258-E362-466B-A031-C4BF476449E8}" type="pres">
      <dgm:prSet presAssocID="{F071E481-8C9A-4A72-9242-A468407B7380}" presName="bgRect" presStyleLbl="bgShp" presStyleIdx="1" presStyleCnt="4"/>
      <dgm:spPr/>
    </dgm:pt>
    <dgm:pt modelId="{86040E49-A758-4ABF-A7CF-6995D66697EC}" type="pres">
      <dgm:prSet presAssocID="{F071E481-8C9A-4A72-9242-A468407B73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0DD4130-5A30-4A4D-99AB-1495DF274C7E}" type="pres">
      <dgm:prSet presAssocID="{F071E481-8C9A-4A72-9242-A468407B7380}" presName="spaceRect" presStyleCnt="0"/>
      <dgm:spPr/>
    </dgm:pt>
    <dgm:pt modelId="{5A72D623-0187-47EF-ADB8-85F5CACFD08D}" type="pres">
      <dgm:prSet presAssocID="{F071E481-8C9A-4A72-9242-A468407B7380}" presName="parTx" presStyleLbl="revTx" presStyleIdx="1" presStyleCnt="4">
        <dgm:presLayoutVars>
          <dgm:chMax val="0"/>
          <dgm:chPref val="0"/>
        </dgm:presLayoutVars>
      </dgm:prSet>
      <dgm:spPr/>
    </dgm:pt>
    <dgm:pt modelId="{EA83E255-92F4-4382-BC5A-6F4D4E187B91}" type="pres">
      <dgm:prSet presAssocID="{22F07210-8238-466C-B290-D963D0E6E131}" presName="sibTrans" presStyleCnt="0"/>
      <dgm:spPr/>
    </dgm:pt>
    <dgm:pt modelId="{C4E9BCC9-3968-448B-A505-ABECE489EDD4}" type="pres">
      <dgm:prSet presAssocID="{570E650B-CF3E-4F36-996F-7A050D30C4FC}" presName="compNode" presStyleCnt="0"/>
      <dgm:spPr/>
    </dgm:pt>
    <dgm:pt modelId="{0AF72EC0-2172-40A6-9ACB-412C2082750F}" type="pres">
      <dgm:prSet presAssocID="{570E650B-CF3E-4F36-996F-7A050D30C4FC}" presName="bgRect" presStyleLbl="bgShp" presStyleIdx="2" presStyleCnt="4"/>
      <dgm:spPr/>
    </dgm:pt>
    <dgm:pt modelId="{1CB08161-4356-4146-A815-EE254A001204}" type="pres">
      <dgm:prSet presAssocID="{570E650B-CF3E-4F36-996F-7A050D30C4F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3AE4E06F-8618-47CF-8476-BC3F50D5D353}" type="pres">
      <dgm:prSet presAssocID="{570E650B-CF3E-4F36-996F-7A050D30C4FC}" presName="spaceRect" presStyleCnt="0"/>
      <dgm:spPr/>
    </dgm:pt>
    <dgm:pt modelId="{FB5DC27A-4B49-42DF-9F61-E711E2CB52B7}" type="pres">
      <dgm:prSet presAssocID="{570E650B-CF3E-4F36-996F-7A050D30C4FC}" presName="parTx" presStyleLbl="revTx" presStyleIdx="2" presStyleCnt="4">
        <dgm:presLayoutVars>
          <dgm:chMax val="0"/>
          <dgm:chPref val="0"/>
        </dgm:presLayoutVars>
      </dgm:prSet>
      <dgm:spPr/>
    </dgm:pt>
    <dgm:pt modelId="{407218C9-E71C-493B-AABE-A3E3255DC82B}" type="pres">
      <dgm:prSet presAssocID="{85D4459B-BD6E-4052-B05C-7A856121A161}" presName="sibTrans" presStyleCnt="0"/>
      <dgm:spPr/>
    </dgm:pt>
    <dgm:pt modelId="{9B42C7B5-184E-430F-841B-FA25B140DA15}" type="pres">
      <dgm:prSet presAssocID="{ADB2BC62-995D-486E-8019-9E82B19BBB89}" presName="compNode" presStyleCnt="0"/>
      <dgm:spPr/>
    </dgm:pt>
    <dgm:pt modelId="{EB86894F-4E1F-4DBB-B5B7-B003B5FA4D87}" type="pres">
      <dgm:prSet presAssocID="{ADB2BC62-995D-486E-8019-9E82B19BBB89}" presName="bgRect" presStyleLbl="bgShp" presStyleIdx="3" presStyleCnt="4"/>
      <dgm:spPr/>
    </dgm:pt>
    <dgm:pt modelId="{73FEB482-8116-46FF-9E70-50BC8703651F}" type="pres">
      <dgm:prSet presAssocID="{ADB2BC62-995D-486E-8019-9E82B19BBB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75E47F30-D586-4167-82B7-5B086ADD4DCF}" type="pres">
      <dgm:prSet presAssocID="{ADB2BC62-995D-486E-8019-9E82B19BBB89}" presName="spaceRect" presStyleCnt="0"/>
      <dgm:spPr/>
    </dgm:pt>
    <dgm:pt modelId="{28C8082D-E06D-494D-BBA9-A625C85AF6E2}" type="pres">
      <dgm:prSet presAssocID="{ADB2BC62-995D-486E-8019-9E82B19BBB8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185826-5880-4E73-841C-6ABAE37A7608}" srcId="{F324B82A-696A-4FF8-AA39-99893B88AD7C}" destId="{ADB2BC62-995D-486E-8019-9E82B19BBB89}" srcOrd="3" destOrd="0" parTransId="{49EEEA14-C86F-4773-A1EB-1C59618F012C}" sibTransId="{2916CAB4-CFF3-4AF7-B0DF-D115E1D60E4D}"/>
    <dgm:cxn modelId="{BA729838-850C-4352-B292-EB0E37DED5A8}" srcId="{F324B82A-696A-4FF8-AA39-99893B88AD7C}" destId="{3B7B2473-BD57-4545-8B95-BC993CF98CF2}" srcOrd="0" destOrd="0" parTransId="{9904EC22-AEA2-4616-8308-BB2B44E95496}" sibTransId="{18E35785-860E-4BFE-A33B-714437058A13}"/>
    <dgm:cxn modelId="{E0816539-C32F-4FD3-A229-BA4BD675F3BE}" type="presOf" srcId="{F071E481-8C9A-4A72-9242-A468407B7380}" destId="{5A72D623-0187-47EF-ADB8-85F5CACFD08D}" srcOrd="0" destOrd="0" presId="urn:microsoft.com/office/officeart/2018/2/layout/IconVerticalSolidList"/>
    <dgm:cxn modelId="{17014E47-75AD-4116-9740-CE390C503887}" type="presOf" srcId="{F324B82A-696A-4FF8-AA39-99893B88AD7C}" destId="{9F149FFB-A250-4C74-9186-C09F7C41F213}" srcOrd="0" destOrd="0" presId="urn:microsoft.com/office/officeart/2018/2/layout/IconVerticalSolidList"/>
    <dgm:cxn modelId="{AEDDE64E-A53D-421B-AD8A-7FD85FC09B22}" srcId="{F324B82A-696A-4FF8-AA39-99893B88AD7C}" destId="{F071E481-8C9A-4A72-9242-A468407B7380}" srcOrd="1" destOrd="0" parTransId="{267C7A87-DAD1-46D6-87FA-7D145401490D}" sibTransId="{22F07210-8238-466C-B290-D963D0E6E131}"/>
    <dgm:cxn modelId="{44DB7656-27A4-4085-9883-2ED765D427CC}" type="presOf" srcId="{570E650B-CF3E-4F36-996F-7A050D30C4FC}" destId="{FB5DC27A-4B49-42DF-9F61-E711E2CB52B7}" srcOrd="0" destOrd="0" presId="urn:microsoft.com/office/officeart/2018/2/layout/IconVerticalSolidList"/>
    <dgm:cxn modelId="{F0D9255A-C482-43B2-B7AD-D8CB92007A98}" type="presOf" srcId="{3B7B2473-BD57-4545-8B95-BC993CF98CF2}" destId="{0CEB7599-4A53-4B77-BEA4-8FABE401C535}" srcOrd="0" destOrd="0" presId="urn:microsoft.com/office/officeart/2018/2/layout/IconVerticalSolidList"/>
    <dgm:cxn modelId="{863757E7-3B85-4953-A4DB-44260941740C}" srcId="{F324B82A-696A-4FF8-AA39-99893B88AD7C}" destId="{570E650B-CF3E-4F36-996F-7A050D30C4FC}" srcOrd="2" destOrd="0" parTransId="{2AE07034-7A6E-41E8-875D-EC8D0B5D4FDE}" sibTransId="{85D4459B-BD6E-4052-B05C-7A856121A161}"/>
    <dgm:cxn modelId="{8D723AF4-45D4-4C36-B727-C66B60104211}" type="presOf" srcId="{ADB2BC62-995D-486E-8019-9E82B19BBB89}" destId="{28C8082D-E06D-494D-BBA9-A625C85AF6E2}" srcOrd="0" destOrd="0" presId="urn:microsoft.com/office/officeart/2018/2/layout/IconVerticalSolidList"/>
    <dgm:cxn modelId="{CCB2AFD7-9C29-41F2-82BC-F8621AC9D1FD}" type="presParOf" srcId="{9F149FFB-A250-4C74-9186-C09F7C41F213}" destId="{13244CDB-F620-49E3-A097-ED9994FE28FC}" srcOrd="0" destOrd="0" presId="urn:microsoft.com/office/officeart/2018/2/layout/IconVerticalSolidList"/>
    <dgm:cxn modelId="{2A499398-A1BA-4C6D-8037-2E4DF936B528}" type="presParOf" srcId="{13244CDB-F620-49E3-A097-ED9994FE28FC}" destId="{38AD651E-8C3E-4EF8-81E4-8B4569B24293}" srcOrd="0" destOrd="0" presId="urn:microsoft.com/office/officeart/2018/2/layout/IconVerticalSolidList"/>
    <dgm:cxn modelId="{91CBEF67-2879-4914-97F2-898E54C8845A}" type="presParOf" srcId="{13244CDB-F620-49E3-A097-ED9994FE28FC}" destId="{6BE7CCFE-F3EF-42E3-BD68-8581B6C86B7A}" srcOrd="1" destOrd="0" presId="urn:microsoft.com/office/officeart/2018/2/layout/IconVerticalSolidList"/>
    <dgm:cxn modelId="{D725BA41-0F8C-4F75-B348-9A38EFA58447}" type="presParOf" srcId="{13244CDB-F620-49E3-A097-ED9994FE28FC}" destId="{C38811F7-3E2D-4E5D-BD1C-72CD9A380FD1}" srcOrd="2" destOrd="0" presId="urn:microsoft.com/office/officeart/2018/2/layout/IconVerticalSolidList"/>
    <dgm:cxn modelId="{1881AB58-8A1C-4908-B55B-D430468A4E9C}" type="presParOf" srcId="{13244CDB-F620-49E3-A097-ED9994FE28FC}" destId="{0CEB7599-4A53-4B77-BEA4-8FABE401C535}" srcOrd="3" destOrd="0" presId="urn:microsoft.com/office/officeart/2018/2/layout/IconVerticalSolidList"/>
    <dgm:cxn modelId="{07EAE5E2-D3BA-47B7-B329-F5568D3F7F56}" type="presParOf" srcId="{9F149FFB-A250-4C74-9186-C09F7C41F213}" destId="{0F68A651-62CF-4ADB-852F-E0C3F3D11445}" srcOrd="1" destOrd="0" presId="urn:microsoft.com/office/officeart/2018/2/layout/IconVerticalSolidList"/>
    <dgm:cxn modelId="{5930FA95-D4FD-402D-90EA-96105AD36D99}" type="presParOf" srcId="{9F149FFB-A250-4C74-9186-C09F7C41F213}" destId="{25DE4E92-E61D-4807-B33A-755F87F0FE8D}" srcOrd="2" destOrd="0" presId="urn:microsoft.com/office/officeart/2018/2/layout/IconVerticalSolidList"/>
    <dgm:cxn modelId="{40995702-B4EA-4CC7-9495-035E88FC340E}" type="presParOf" srcId="{25DE4E92-E61D-4807-B33A-755F87F0FE8D}" destId="{0D13A258-E362-466B-A031-C4BF476449E8}" srcOrd="0" destOrd="0" presId="urn:microsoft.com/office/officeart/2018/2/layout/IconVerticalSolidList"/>
    <dgm:cxn modelId="{70BAC443-E831-4B97-8DFD-829211A5A4B4}" type="presParOf" srcId="{25DE4E92-E61D-4807-B33A-755F87F0FE8D}" destId="{86040E49-A758-4ABF-A7CF-6995D66697EC}" srcOrd="1" destOrd="0" presId="urn:microsoft.com/office/officeart/2018/2/layout/IconVerticalSolidList"/>
    <dgm:cxn modelId="{D68CC84E-205E-4FD0-9EE1-25CD5F40B417}" type="presParOf" srcId="{25DE4E92-E61D-4807-B33A-755F87F0FE8D}" destId="{D0DD4130-5A30-4A4D-99AB-1495DF274C7E}" srcOrd="2" destOrd="0" presId="urn:microsoft.com/office/officeart/2018/2/layout/IconVerticalSolidList"/>
    <dgm:cxn modelId="{119ED0D4-923A-44A9-B58E-7E6CE9C0D350}" type="presParOf" srcId="{25DE4E92-E61D-4807-B33A-755F87F0FE8D}" destId="{5A72D623-0187-47EF-ADB8-85F5CACFD08D}" srcOrd="3" destOrd="0" presId="urn:microsoft.com/office/officeart/2018/2/layout/IconVerticalSolidList"/>
    <dgm:cxn modelId="{495A18C5-6015-4DDC-B14B-E786CEC60E6E}" type="presParOf" srcId="{9F149FFB-A250-4C74-9186-C09F7C41F213}" destId="{EA83E255-92F4-4382-BC5A-6F4D4E187B91}" srcOrd="3" destOrd="0" presId="urn:microsoft.com/office/officeart/2018/2/layout/IconVerticalSolidList"/>
    <dgm:cxn modelId="{7885687F-9938-44DD-86F2-16587526DBB1}" type="presParOf" srcId="{9F149FFB-A250-4C74-9186-C09F7C41F213}" destId="{C4E9BCC9-3968-448B-A505-ABECE489EDD4}" srcOrd="4" destOrd="0" presId="urn:microsoft.com/office/officeart/2018/2/layout/IconVerticalSolidList"/>
    <dgm:cxn modelId="{E37F17A5-C66C-4414-BC8E-40F9E93442B9}" type="presParOf" srcId="{C4E9BCC9-3968-448B-A505-ABECE489EDD4}" destId="{0AF72EC0-2172-40A6-9ACB-412C2082750F}" srcOrd="0" destOrd="0" presId="urn:microsoft.com/office/officeart/2018/2/layout/IconVerticalSolidList"/>
    <dgm:cxn modelId="{8EEBD279-2A48-473C-A51B-542FB5C971CC}" type="presParOf" srcId="{C4E9BCC9-3968-448B-A505-ABECE489EDD4}" destId="{1CB08161-4356-4146-A815-EE254A001204}" srcOrd="1" destOrd="0" presId="urn:microsoft.com/office/officeart/2018/2/layout/IconVerticalSolidList"/>
    <dgm:cxn modelId="{247A2DD4-99DA-455D-AA78-2F84ABDCAED2}" type="presParOf" srcId="{C4E9BCC9-3968-448B-A505-ABECE489EDD4}" destId="{3AE4E06F-8618-47CF-8476-BC3F50D5D353}" srcOrd="2" destOrd="0" presId="urn:microsoft.com/office/officeart/2018/2/layout/IconVerticalSolidList"/>
    <dgm:cxn modelId="{63D205F9-A965-49C1-B690-9E2316C453E4}" type="presParOf" srcId="{C4E9BCC9-3968-448B-A505-ABECE489EDD4}" destId="{FB5DC27A-4B49-42DF-9F61-E711E2CB52B7}" srcOrd="3" destOrd="0" presId="urn:microsoft.com/office/officeart/2018/2/layout/IconVerticalSolidList"/>
    <dgm:cxn modelId="{81D14834-EF1D-4E43-B155-0633E6B943B3}" type="presParOf" srcId="{9F149FFB-A250-4C74-9186-C09F7C41F213}" destId="{407218C9-E71C-493B-AABE-A3E3255DC82B}" srcOrd="5" destOrd="0" presId="urn:microsoft.com/office/officeart/2018/2/layout/IconVerticalSolidList"/>
    <dgm:cxn modelId="{2A9FDB26-ED68-40B9-BD0D-51E79CBABA04}" type="presParOf" srcId="{9F149FFB-A250-4C74-9186-C09F7C41F213}" destId="{9B42C7B5-184E-430F-841B-FA25B140DA15}" srcOrd="6" destOrd="0" presId="urn:microsoft.com/office/officeart/2018/2/layout/IconVerticalSolidList"/>
    <dgm:cxn modelId="{42327A51-CD3E-4B1C-9689-0E6D11EF6C1A}" type="presParOf" srcId="{9B42C7B5-184E-430F-841B-FA25B140DA15}" destId="{EB86894F-4E1F-4DBB-B5B7-B003B5FA4D87}" srcOrd="0" destOrd="0" presId="urn:microsoft.com/office/officeart/2018/2/layout/IconVerticalSolidList"/>
    <dgm:cxn modelId="{A78F0368-C273-40AA-BE1C-DE4FA18CD9EF}" type="presParOf" srcId="{9B42C7B5-184E-430F-841B-FA25B140DA15}" destId="{73FEB482-8116-46FF-9E70-50BC8703651F}" srcOrd="1" destOrd="0" presId="urn:microsoft.com/office/officeart/2018/2/layout/IconVerticalSolidList"/>
    <dgm:cxn modelId="{5DD30945-41AC-403A-9454-C6C19BBF1CF7}" type="presParOf" srcId="{9B42C7B5-184E-430F-841B-FA25B140DA15}" destId="{75E47F30-D586-4167-82B7-5B086ADD4DCF}" srcOrd="2" destOrd="0" presId="urn:microsoft.com/office/officeart/2018/2/layout/IconVerticalSolidList"/>
    <dgm:cxn modelId="{7E18B4AD-C956-4335-A9C1-4709B5F433AD}" type="presParOf" srcId="{9B42C7B5-184E-430F-841B-FA25B140DA15}" destId="{28C8082D-E06D-494D-BBA9-A625C85AF6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4DF07-9A25-4903-9D70-6C6B4A91FA81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28695-F908-44F5-8ACB-668F4447027C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45732E-CF97-48EA-8802-649487862AEA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entury Gothic" panose="020B0502020202020204" pitchFamily="34" charset="0"/>
            </a:rPr>
            <a:t>Trained on a dataset of career-related questions and expert responses.</a:t>
          </a:r>
        </a:p>
      </dsp:txBody>
      <dsp:txXfrm>
        <a:off x="1168479" y="432"/>
        <a:ext cx="8737520" cy="1011670"/>
      </dsp:txXfrm>
    </dsp:sp>
    <dsp:sp modelId="{6DEBFD36-BE93-45A4-A273-F912F8506173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918BFA-D640-40A8-978D-04BB2D3C5780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16092-C600-4CF9-B07B-F7F39D868DD5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entury Gothic" panose="020B0502020202020204" pitchFamily="34" charset="0"/>
            </a:rPr>
            <a:t>Fine-tuned using OpenAI’s GPT-3.5 model to improve accuracy.</a:t>
          </a:r>
        </a:p>
      </dsp:txBody>
      <dsp:txXfrm>
        <a:off x="1168479" y="1265020"/>
        <a:ext cx="8737520" cy="1011670"/>
      </dsp:txXfrm>
    </dsp:sp>
    <dsp:sp modelId="{A5BD586D-9FAA-490B-905B-2E2344E8DA9B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906F77-2CB3-47BC-808A-F44128F586C8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812CF-B61D-4CCB-AC03-A509711E9FA0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Century Gothic" panose="020B0502020202020204" pitchFamily="34" charset="0"/>
            </a:rPr>
            <a:t>Accepts user queries and generates insightful career advice in real-time.</a:t>
          </a:r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A24C13-25B2-49ED-8A28-23A94E4FD3C1}">
      <dsp:nvSpPr>
        <dsp:cNvPr id="0" name=""/>
        <dsp:cNvSpPr/>
      </dsp:nvSpPr>
      <dsp:spPr>
        <a:xfrm>
          <a:off x="707775" y="545874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915C13-76AE-4DC0-84C5-3932A5A537B6}">
      <dsp:nvSpPr>
        <dsp:cNvPr id="0" name=""/>
        <dsp:cNvSpPr/>
      </dsp:nvSpPr>
      <dsp:spPr>
        <a:xfrm>
          <a:off x="974706" y="812805"/>
          <a:ext cx="718659" cy="7186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77B9C-E454-4D3F-948F-BE90E33B81FB}">
      <dsp:nvSpPr>
        <dsp:cNvPr id="0" name=""/>
        <dsp:cNvSpPr/>
      </dsp:nvSpPr>
      <dsp:spPr>
        <a:xfrm>
          <a:off x="307380" y="218852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>
              <a:latin typeface="Century Gothic" panose="020B0502020202020204" pitchFamily="34" charset="0"/>
            </a:rPr>
            <a:t>Provides career development advice and guidance.</a:t>
          </a:r>
        </a:p>
      </dsp:txBody>
      <dsp:txXfrm>
        <a:off x="307380" y="2188524"/>
        <a:ext cx="2053312" cy="720000"/>
      </dsp:txXfrm>
    </dsp:sp>
    <dsp:sp modelId="{6DF94947-1EEB-49E2-A1A2-581142745626}">
      <dsp:nvSpPr>
        <dsp:cNvPr id="0" name=""/>
        <dsp:cNvSpPr/>
      </dsp:nvSpPr>
      <dsp:spPr>
        <a:xfrm>
          <a:off x="3120418" y="545874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974358-308F-4C75-98A1-DE0E2F7F636F}">
      <dsp:nvSpPr>
        <dsp:cNvPr id="0" name=""/>
        <dsp:cNvSpPr/>
      </dsp:nvSpPr>
      <dsp:spPr>
        <a:xfrm>
          <a:off x="3387348" y="812805"/>
          <a:ext cx="718659" cy="7186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3430A-9166-4E83-A6BC-BDF05B077430}">
      <dsp:nvSpPr>
        <dsp:cNvPr id="0" name=""/>
        <dsp:cNvSpPr/>
      </dsp:nvSpPr>
      <dsp:spPr>
        <a:xfrm>
          <a:off x="2720022" y="218852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Suggests relevant certifications and skills for different careers.</a:t>
          </a:r>
          <a:endParaRPr lang="en-US" sz="1300" kern="1200"/>
        </a:p>
      </dsp:txBody>
      <dsp:txXfrm>
        <a:off x="2720022" y="2188524"/>
        <a:ext cx="2053312" cy="720000"/>
      </dsp:txXfrm>
    </dsp:sp>
    <dsp:sp modelId="{F46B2AAB-3F08-4D8E-8C0D-09745727AD33}">
      <dsp:nvSpPr>
        <dsp:cNvPr id="0" name=""/>
        <dsp:cNvSpPr/>
      </dsp:nvSpPr>
      <dsp:spPr>
        <a:xfrm>
          <a:off x="5533060" y="545874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71FD01-DD71-4C7F-80B8-8095C5BB364D}">
      <dsp:nvSpPr>
        <dsp:cNvPr id="0" name=""/>
        <dsp:cNvSpPr/>
      </dsp:nvSpPr>
      <dsp:spPr>
        <a:xfrm>
          <a:off x="5799990" y="812805"/>
          <a:ext cx="718659" cy="7186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DE0E58-371E-48CE-9BB8-B600AC0D50CA}">
      <dsp:nvSpPr>
        <dsp:cNvPr id="0" name=""/>
        <dsp:cNvSpPr/>
      </dsp:nvSpPr>
      <dsp:spPr>
        <a:xfrm>
          <a:off x="5132664" y="218852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i="0" kern="1200">
              <a:latin typeface="Century Gothic" panose="020B0502020202020204" pitchFamily="34" charset="0"/>
            </a:rPr>
            <a:t>Helps with resume tips and interview preparation.</a:t>
          </a:r>
        </a:p>
      </dsp:txBody>
      <dsp:txXfrm>
        <a:off x="5132664" y="2188524"/>
        <a:ext cx="2053312" cy="720000"/>
      </dsp:txXfrm>
    </dsp:sp>
    <dsp:sp modelId="{69ED3FA2-7DC2-4C0D-8829-9A7B5EBBF149}">
      <dsp:nvSpPr>
        <dsp:cNvPr id="0" name=""/>
        <dsp:cNvSpPr/>
      </dsp:nvSpPr>
      <dsp:spPr>
        <a:xfrm>
          <a:off x="7945702" y="545874"/>
          <a:ext cx="1252520" cy="125252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CADAF-0826-4CF1-BE63-084747AA52FC}">
      <dsp:nvSpPr>
        <dsp:cNvPr id="0" name=""/>
        <dsp:cNvSpPr/>
      </dsp:nvSpPr>
      <dsp:spPr>
        <a:xfrm>
          <a:off x="8212633" y="812805"/>
          <a:ext cx="718659" cy="7186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27FC6-3F0E-42FC-8472-1EBB08E5D8E1}">
      <dsp:nvSpPr>
        <dsp:cNvPr id="0" name=""/>
        <dsp:cNvSpPr/>
      </dsp:nvSpPr>
      <dsp:spPr>
        <a:xfrm>
          <a:off x="7545306" y="218852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Answers questions in real-time using a fine-tuned AI model.</a:t>
          </a:r>
          <a:endParaRPr lang="en-US" sz="1300" kern="1200"/>
        </a:p>
      </dsp:txBody>
      <dsp:txXfrm>
        <a:off x="7545306" y="2188524"/>
        <a:ext cx="205331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D651E-8C3E-4EF8-81E4-8B4569B24293}">
      <dsp:nvSpPr>
        <dsp:cNvPr id="0" name=""/>
        <dsp:cNvSpPr/>
      </dsp:nvSpPr>
      <dsp:spPr>
        <a:xfrm>
          <a:off x="0" y="26700"/>
          <a:ext cx="5305569" cy="74902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BE7CCFE-F3EF-42E3-BD68-8581B6C86B7A}">
      <dsp:nvSpPr>
        <dsp:cNvPr id="0" name=""/>
        <dsp:cNvSpPr/>
      </dsp:nvSpPr>
      <dsp:spPr>
        <a:xfrm>
          <a:off x="226580" y="168963"/>
          <a:ext cx="411964" cy="4119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EB7599-4A53-4B77-BEA4-8FABE401C535}">
      <dsp:nvSpPr>
        <dsp:cNvPr id="0" name=""/>
        <dsp:cNvSpPr/>
      </dsp:nvSpPr>
      <dsp:spPr>
        <a:xfrm>
          <a:off x="865124" y="432"/>
          <a:ext cx="4249764" cy="74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72" tIns="79272" rIns="79272" bIns="792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entury Gothic" panose="020B0502020202020204" pitchFamily="34" charset="0"/>
            </a:rPr>
            <a:t>Students exploring career paths.</a:t>
          </a:r>
        </a:p>
      </dsp:txBody>
      <dsp:txXfrm>
        <a:off x="865124" y="432"/>
        <a:ext cx="4249764" cy="749025"/>
      </dsp:txXfrm>
    </dsp:sp>
    <dsp:sp modelId="{0D13A258-E362-466B-A031-C4BF476449E8}">
      <dsp:nvSpPr>
        <dsp:cNvPr id="0" name=""/>
        <dsp:cNvSpPr/>
      </dsp:nvSpPr>
      <dsp:spPr>
        <a:xfrm>
          <a:off x="0" y="931040"/>
          <a:ext cx="5305569" cy="74902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040E49-A758-4ABF-A7CF-6995D66697EC}">
      <dsp:nvSpPr>
        <dsp:cNvPr id="0" name=""/>
        <dsp:cNvSpPr/>
      </dsp:nvSpPr>
      <dsp:spPr>
        <a:xfrm>
          <a:off x="226580" y="1099570"/>
          <a:ext cx="411964" cy="4119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A72D623-0187-47EF-ADB8-85F5CACFD08D}">
      <dsp:nvSpPr>
        <dsp:cNvPr id="0" name=""/>
        <dsp:cNvSpPr/>
      </dsp:nvSpPr>
      <dsp:spPr>
        <a:xfrm>
          <a:off x="865124" y="931040"/>
          <a:ext cx="4249764" cy="74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72" tIns="79272" rIns="79272" bIns="792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entury Gothic" panose="020B0502020202020204" pitchFamily="34" charset="0"/>
            </a:rPr>
            <a:t>Job seekers looking for industry insights.</a:t>
          </a:r>
        </a:p>
      </dsp:txBody>
      <dsp:txXfrm>
        <a:off x="865124" y="931040"/>
        <a:ext cx="4249764" cy="749025"/>
      </dsp:txXfrm>
    </dsp:sp>
    <dsp:sp modelId="{0AF72EC0-2172-40A6-9ACB-412C2082750F}">
      <dsp:nvSpPr>
        <dsp:cNvPr id="0" name=""/>
        <dsp:cNvSpPr/>
      </dsp:nvSpPr>
      <dsp:spPr>
        <a:xfrm>
          <a:off x="0" y="1861648"/>
          <a:ext cx="5305569" cy="74902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CB08161-4356-4146-A815-EE254A001204}">
      <dsp:nvSpPr>
        <dsp:cNvPr id="0" name=""/>
        <dsp:cNvSpPr/>
      </dsp:nvSpPr>
      <dsp:spPr>
        <a:xfrm>
          <a:off x="226580" y="2030178"/>
          <a:ext cx="411964" cy="4119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B5DC27A-4B49-42DF-9F61-E711E2CB52B7}">
      <dsp:nvSpPr>
        <dsp:cNvPr id="0" name=""/>
        <dsp:cNvSpPr/>
      </dsp:nvSpPr>
      <dsp:spPr>
        <a:xfrm>
          <a:off x="865124" y="1861648"/>
          <a:ext cx="4249764" cy="74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72" tIns="79272" rIns="79272" bIns="792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entury Gothic" panose="020B0502020202020204" pitchFamily="34" charset="0"/>
            </a:rPr>
            <a:t>Professionals aiming for career growth.</a:t>
          </a:r>
        </a:p>
      </dsp:txBody>
      <dsp:txXfrm>
        <a:off x="865124" y="1861648"/>
        <a:ext cx="4249764" cy="749025"/>
      </dsp:txXfrm>
    </dsp:sp>
    <dsp:sp modelId="{EB86894F-4E1F-4DBB-B5B7-B003B5FA4D87}">
      <dsp:nvSpPr>
        <dsp:cNvPr id="0" name=""/>
        <dsp:cNvSpPr/>
      </dsp:nvSpPr>
      <dsp:spPr>
        <a:xfrm>
          <a:off x="0" y="2792255"/>
          <a:ext cx="5305569" cy="749025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3FEB482-8116-46FF-9E70-50BC8703651F}">
      <dsp:nvSpPr>
        <dsp:cNvPr id="0" name=""/>
        <dsp:cNvSpPr/>
      </dsp:nvSpPr>
      <dsp:spPr>
        <a:xfrm>
          <a:off x="226580" y="2960786"/>
          <a:ext cx="411964" cy="4119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C8082D-E06D-494D-BBA9-A625C85AF6E2}">
      <dsp:nvSpPr>
        <dsp:cNvPr id="0" name=""/>
        <dsp:cNvSpPr/>
      </dsp:nvSpPr>
      <dsp:spPr>
        <a:xfrm>
          <a:off x="865124" y="2792255"/>
          <a:ext cx="4249764" cy="749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72" tIns="79272" rIns="79272" bIns="79272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>
              <a:latin typeface="Century Gothic" panose="020B0502020202020204" pitchFamily="34" charset="0"/>
            </a:rPr>
            <a:t>HR professionals assisting employees with career development.</a:t>
          </a:r>
        </a:p>
      </dsp:txBody>
      <dsp:txXfrm>
        <a:off x="865124" y="2792255"/>
        <a:ext cx="4249764" cy="749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5475F2-07AD-AE4D-AFEE-F356FECFF17D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561AD-7C90-A849-A09D-D561C9D9E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8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everyone! Today, I'll be introducing you to the Career Assistant Chatbot, an AI-powered tool designed to help individuals with career development. This chatbot leverages artificial intelligence to provide personalized guidance on career paths, required skills, certifications, and much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73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Career Assistant Chatbot is an AI-driven tool designed to assist users in making informed career decisions.</a:t>
            </a:r>
            <a:br>
              <a:rPr lang="en-US" dirty="0"/>
            </a:br>
            <a:r>
              <a:rPr lang="en-US" dirty="0"/>
              <a:t>It offers guidance on various career paths, provides information on certifications, and helps users understand what skills are needed for different jobs.</a:t>
            </a:r>
            <a:br>
              <a:rPr lang="en-US" dirty="0"/>
            </a:br>
            <a:r>
              <a:rPr lang="en-US" dirty="0"/>
              <a:t>This chatbot is powered by OpenAI’s GPT model, which has been fine-tuned to provide career-specific responses.</a:t>
            </a:r>
            <a:br>
              <a:rPr lang="en-US" dirty="0"/>
            </a:br>
            <a:r>
              <a:rPr lang="en-US" dirty="0"/>
              <a:t>Instead of searching through multiple resources, users can simply ask career-related questions and receive instant, AI-generated insights.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0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how does this chatbot work?</a:t>
            </a:r>
            <a:br>
              <a:rPr lang="en-US" dirty="0"/>
            </a:br>
            <a:r>
              <a:rPr lang="en-US" dirty="0"/>
              <a:t>First, it has been trained on a carefully curated dataset that includes real-world career-related questions and expert answers.</a:t>
            </a:r>
            <a:br>
              <a:rPr lang="en-US" dirty="0"/>
            </a:br>
            <a:r>
              <a:rPr lang="en-US" dirty="0"/>
              <a:t>The chatbot uses a fine-tuned version of OpenAI’s GPT-3.5 model, meaning it has been specifically adapted to focus on career-related topics.</a:t>
            </a:r>
            <a:br>
              <a:rPr lang="en-US" dirty="0"/>
            </a:br>
            <a:r>
              <a:rPr lang="en-US" dirty="0"/>
              <a:t>When a user inputs a question, the chatbot processes the query, references its training data, and generates an insightful response in real time.</a:t>
            </a:r>
            <a:br>
              <a:rPr lang="en-US" dirty="0"/>
            </a:br>
            <a:r>
              <a:rPr lang="en-US" dirty="0"/>
              <a:t>This makes it an easy and accessible tool for anyone looking to improve their career prospects.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78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Career Assistant Chatbot comes with several powerful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It provides tailored career advice for different industries and job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It suggests relevant certifications based on your desired career 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It offers resume tips and interview preparation guidance to help users land jobs.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And most importantly, it responds in real-time, making it a quick and efficient career planning tool.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049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chatbot is designed for a variety of users: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Students who are exploring career options and need guidance on the skills required for different fields.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Job seekers who want advice on certifications and resume improvements.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Professionals looking for career advancement strategies.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HR professionals who assist employees in career development and upskilling.</a:t>
            </a:r>
            <a:br>
              <a:rPr lang="en-US" b="0" dirty="0"/>
            </a:br>
            <a:r>
              <a:rPr lang="en-US" b="0" dirty="0"/>
              <a:t>Essentially, anyone looking to advance their career or gain clarity on their career goals can benefit from this tool.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00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instead of just telling you how the Career Assistant Chatbot works, let me show you.</a:t>
            </a:r>
            <a:br>
              <a:rPr lang="en-US" dirty="0"/>
            </a:br>
            <a:r>
              <a:rPr lang="en-US" dirty="0"/>
              <a:t>Here’s a quick demonstration of the chatbot in action.</a:t>
            </a:r>
          </a:p>
          <a:p>
            <a:endParaRPr lang="en-US" dirty="0"/>
          </a:p>
          <a:p>
            <a:r>
              <a:rPr lang="en-US" b="0" dirty="0"/>
              <a:t>As you can see, the chatbot provides real-time responses to career-related questions.</a:t>
            </a:r>
            <a:br>
              <a:rPr lang="en-US" b="0" dirty="0"/>
            </a:br>
            <a:r>
              <a:rPr lang="en-US" b="0" dirty="0"/>
              <a:t>It processes user queries efficiently and delivers clear, informative, and personalized answers.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05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While the chatbot works at the simplest level, there are some exciting improvements planned for the future: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We aim to expand the knowledge base to provide even more industry-specific advice.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The chatbot will be enhanced to offer personalized recommendations based on user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Future versions may integrate with career platforms like LinkedIn to offer job suggestions.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We are also exploring the possibility of adding voice-based interaction, making the chatbot even more accessible for users who prefer speaking over typing.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58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To wrap things 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The Career Assistant Chatbot is an AI-powered tool that provides personalized career guidance.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It helps users understand the skills, certifications, and strategies needed for different job roles.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It is designed for students, job seekers, professionals, and HR teams looking to improve career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dirty="0"/>
              <a:t>And with future enhancements, it will become even more intelligent and useful.</a:t>
            </a:r>
            <a:br>
              <a:rPr lang="en-US" b="0" dirty="0"/>
            </a:br>
            <a:r>
              <a:rPr lang="en-US" b="0" dirty="0"/>
              <a:t>Thank you for your time!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561AD-7C90-A849-A09D-D561C9D9EF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22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9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106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635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16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02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56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3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2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98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742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10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4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4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90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5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F6188-416F-BD4B-AD2D-544C10E0C436}" type="datetimeFigureOut">
              <a:rPr lang="en-US" smtClean="0"/>
              <a:t>3/1/25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73CF9-31D0-894B-9D38-8B4D567385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721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jpeg"/><Relationship Id="rId12" Type="http://schemas.microsoft.com/office/2007/relationships/diagramDrawing" Target="../diagrams/drawing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1.jpeg"/><Relationship Id="rId10" Type="http://schemas.openxmlformats.org/officeDocument/2006/relationships/diagramQuickStyle" Target="../diagrams/quickStyle2.xml"/><Relationship Id="rId4" Type="http://schemas.openxmlformats.org/officeDocument/2006/relationships/notesSlide" Target="../notesSlides/notesSlide4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3.xml"/><Relationship Id="rId11" Type="http://schemas.openxmlformats.org/officeDocument/2006/relationships/image" Target="../media/image4.png"/><Relationship Id="rId5" Type="http://schemas.openxmlformats.org/officeDocument/2006/relationships/diagramData" Target="../diagrams/data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7.m4a"/><Relationship Id="rId7" Type="http://schemas.openxmlformats.org/officeDocument/2006/relationships/image" Target="../media/image1.jpe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jpe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28" name="Rectangle 1027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Artificial Intelligence: What to Know - The Elm">
            <a:extLst>
              <a:ext uri="{FF2B5EF4-FFF2-40B4-BE49-F238E27FC236}">
                <a16:creationId xmlns:a16="http://schemas.microsoft.com/office/drawing/2014/main" id="{82B933E7-4091-4734-5E9E-8FC49B4CF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029" name="Round Diagonal Corner Rectangle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030" name="Freeform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Freeform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Freeform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3" name="Freeform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Freeform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6" name="Rectangle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7" name="Freeform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8" name="Freeform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9" name="Freeform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0" name="Freeform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1" name="Freeform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2" name="Freeform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3" name="Freeform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Rectangle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9C75BA-AE8E-1421-BE22-437652D87D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217" y="2477026"/>
            <a:ext cx="6858000" cy="1367896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Century Gothic" panose="020B0502020202020204" pitchFamily="34" charset="0"/>
              </a:rPr>
              <a:t>Career Assistant Chatbot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B9D0D-C030-23F2-2790-061E82B6D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3164" y="3959221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Miles A. Peña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Audio 21">
            <a:extLst>
              <a:ext uri="{FF2B5EF4-FFF2-40B4-BE49-F238E27FC236}">
                <a16:creationId xmlns:a16="http://schemas.microsoft.com/office/drawing/2014/main" id="{93E66DE0-088D-2C66-B11F-D75B025F4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1087" y="570175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8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2"/>
    </mc:Choice>
    <mc:Fallback>
      <p:transition spd="slow" advTm="19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727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A89A98-093D-E979-DEB4-E84DE264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7"/>
            <a:ext cx="6499978" cy="17484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What is the career assistant chatbot?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64B719-DE1E-F192-8B5A-618645DE3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5359" y="2805906"/>
            <a:ext cx="6078453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An AI-powered chatbot designed to help users with career planning.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Provides guidance on career paths, required skills, and certifications.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Uses OpenAI’s fine-tuned GPT model to offer personalized advice.</a:t>
            </a:r>
          </a:p>
          <a:p>
            <a:endParaRPr lang="en-US" dirty="0"/>
          </a:p>
        </p:txBody>
      </p:sp>
      <p:pic>
        <p:nvPicPr>
          <p:cNvPr id="2050" name="Picture 2" descr="Are artificial intelligence and human intelligence comparable?">
            <a:extLst>
              <a:ext uri="{FF2B5EF4-FFF2-40B4-BE49-F238E27FC236}">
                <a16:creationId xmlns:a16="http://schemas.microsoft.com/office/drawing/2014/main" id="{AC42B3C6-6F84-BC7B-3E22-5F9819B89F6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1" r="30842" b="1"/>
          <a:stretch/>
        </p:blipFill>
        <p:spPr bwMode="auto">
          <a:xfrm>
            <a:off x="-20516" y="-22996"/>
            <a:ext cx="4651134" cy="688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udio 14">
            <a:extLst>
              <a:ext uri="{FF2B5EF4-FFF2-40B4-BE49-F238E27FC236}">
                <a16:creationId xmlns:a16="http://schemas.microsoft.com/office/drawing/2014/main" id="{49ECD022-4898-642E-3ADD-9012A8A39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7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1"/>
    </mc:Choice>
    <mc:Fallback>
      <p:transition spd="slow" advTm="31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0AD0-6C6F-0DD1-088D-3D6E190C0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423" y="609091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How it works</a:t>
            </a:r>
          </a:p>
        </p:txBody>
      </p:sp>
      <p:graphicFrame>
        <p:nvGraphicFramePr>
          <p:cNvPr id="3080" name="Content Placeholder 2">
            <a:extLst>
              <a:ext uri="{FF2B5EF4-FFF2-40B4-BE49-F238E27FC236}">
                <a16:creationId xmlns:a16="http://schemas.microsoft.com/office/drawing/2014/main" id="{586F4CE3-95FB-2C56-B925-44F98A0541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88632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5" name="Audio 14">
            <a:extLst>
              <a:ext uri="{FF2B5EF4-FFF2-40B4-BE49-F238E27FC236}">
                <a16:creationId xmlns:a16="http://schemas.microsoft.com/office/drawing/2014/main" id="{DFCC4E35-FD03-EDF8-9388-E6C3D6E2DE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7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02"/>
    </mc:Choice>
    <mc:Fallback>
      <p:transition spd="slow" advTm="35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1" name="Group 4140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142" name="Rectangle 4141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43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What's Better Than Employee Benefits? Employee Career Development -  Technology Signals">
            <a:extLst>
              <a:ext uri="{FF2B5EF4-FFF2-40B4-BE49-F238E27FC236}">
                <a16:creationId xmlns:a16="http://schemas.microsoft.com/office/drawing/2014/main" id="{015658D2-6561-90E4-1B2B-A1696FF83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7" b="7949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4146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47" name="Group 4146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4167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8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9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0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48" name="Group 4147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4161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2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3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4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5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6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49" name="Group 4148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4157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8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9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0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150" name="Group 4149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4151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2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3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4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5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6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53B02F-0F9E-5D41-71E7-79D3B87AC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Key features</a:t>
            </a:r>
          </a:p>
        </p:txBody>
      </p:sp>
      <p:graphicFrame>
        <p:nvGraphicFramePr>
          <p:cNvPr id="4136" name="Content Placeholder 2">
            <a:extLst>
              <a:ext uri="{FF2B5EF4-FFF2-40B4-BE49-F238E27FC236}">
                <a16:creationId xmlns:a16="http://schemas.microsoft.com/office/drawing/2014/main" id="{604D71D4-5599-611D-601A-F266A8C76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975672"/>
              </p:ext>
            </p:extLst>
          </p:nvPr>
        </p:nvGraphicFramePr>
        <p:xfrm>
          <a:off x="1143001" y="2252134"/>
          <a:ext cx="9905999" cy="3454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9" name="Audio 8">
            <a:extLst>
              <a:ext uri="{FF2B5EF4-FFF2-40B4-BE49-F238E27FC236}">
                <a16:creationId xmlns:a16="http://schemas.microsoft.com/office/drawing/2014/main" id="{A7C33CF4-91FD-D85D-8822-8A6467248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58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44"/>
    </mc:Choice>
    <mc:Fallback>
      <p:transition spd="slow" advTm="26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23CBC-0E31-A4C0-B891-3E00E42E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7"/>
            <a:ext cx="5538062" cy="165442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Who Can Benefit?</a:t>
            </a:r>
          </a:p>
        </p:txBody>
      </p:sp>
      <p:graphicFrame>
        <p:nvGraphicFramePr>
          <p:cNvPr id="5126" name="Content Placeholder 2">
            <a:extLst>
              <a:ext uri="{FF2B5EF4-FFF2-40B4-BE49-F238E27FC236}">
                <a16:creationId xmlns:a16="http://schemas.microsoft.com/office/drawing/2014/main" id="{0CD295B8-A604-5E4B-36A8-56755F5DD7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7589969"/>
              </p:ext>
            </p:extLst>
          </p:nvPr>
        </p:nvGraphicFramePr>
        <p:xfrm>
          <a:off x="1141413" y="2580413"/>
          <a:ext cx="5305570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124" name="Picture 4" descr="Development Economics: Definition and Types">
            <a:extLst>
              <a:ext uri="{FF2B5EF4-FFF2-40B4-BE49-F238E27FC236}">
                <a16:creationId xmlns:a16="http://schemas.microsoft.com/office/drawing/2014/main" id="{63ED35C6-76D8-1A53-41FB-77BACA5B2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t="5528" r="48249" b="6830"/>
          <a:stretch/>
        </p:blipFill>
        <p:spPr bwMode="auto">
          <a:xfrm>
            <a:off x="6757852" y="835835"/>
            <a:ext cx="4624028" cy="518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3306845D-1DDF-A1D8-9718-74F04C339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03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6"/>
    </mc:Choice>
    <mc:Fallback>
      <p:transition spd="slow" advTm="3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5EA1F4-E930-1857-BB2B-C2DFBA49A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503" y="462047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Example conversations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50AC71-7595-2F53-5F6A-F8A2E62A1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282" y="2184458"/>
            <a:ext cx="4710683" cy="400594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User: 'What skills do I need to be a data scientist?'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Assistant: 'To become a data scientist, you should focus on Python, machine learning, SQL, and data visualization.'</a:t>
            </a:r>
          </a:p>
          <a:p>
            <a:pPr>
              <a:lnSpc>
                <a:spcPct val="110000"/>
              </a:lnSpc>
            </a:pPr>
            <a:endParaRPr lang="en-US" sz="2000" b="1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User: 'What certifications should I get to be an HR Coordinator?'</a:t>
            </a:r>
          </a:p>
          <a:p>
            <a:pPr>
              <a:lnSpc>
                <a:spcPct val="110000"/>
              </a:lnSpc>
            </a:pPr>
            <a:r>
              <a:rPr lang="en-US" sz="2000" b="1" dirty="0">
                <a:latin typeface="Century Gothic" panose="020B0502020202020204" pitchFamily="34" charset="0"/>
              </a:rPr>
              <a:t>Assistant: ‘To be an HR Coordinator, consider certifications like SHRM-CP, PHR, or HR Analytics.'</a:t>
            </a:r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8" name="Screen Recording 2025-03-01 at 10.26.47 PM.mov" descr="A screenshot of a chatbot&#10;&#10;AI-generated content may be incorrect.">
            <a:hlinkClick r:id="" action="ppaction://media"/>
            <a:extLst>
              <a:ext uri="{FF2B5EF4-FFF2-40B4-BE49-F238E27FC236}">
                <a16:creationId xmlns:a16="http://schemas.microsoft.com/office/drawing/2014/main" id="{094E5193-7476-267A-8A61-F149F382C7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7827" y="1812798"/>
            <a:ext cx="6179063" cy="42790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7" name="Audio 56">
            <a:extLst>
              <a:ext uri="{FF2B5EF4-FFF2-40B4-BE49-F238E27FC236}">
                <a16:creationId xmlns:a16="http://schemas.microsoft.com/office/drawing/2014/main" id="{92B8B27C-847A-6380-6D00-4713383344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2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57"/>
    </mc:Choice>
    <mc:Fallback>
      <p:transition spd="slow" advTm="96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8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277" objId="8"/>
        <p14:stopEvt time="96757" objId="8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1" name="Group 6150">
            <a:extLst>
              <a:ext uri="{FF2B5EF4-FFF2-40B4-BE49-F238E27FC236}">
                <a16:creationId xmlns:a16="http://schemas.microsoft.com/office/drawing/2014/main" id="{9C9A395D-0E3C-47A2-BD3C-E0B63FFEB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152" name="Rectangle 6151">
              <a:extLst>
                <a:ext uri="{FF2B5EF4-FFF2-40B4-BE49-F238E27FC236}">
                  <a16:creationId xmlns:a16="http://schemas.microsoft.com/office/drawing/2014/main" id="{0679A098-1291-4ABE-A761-D1BEDD68E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53" name="Picture 2">
              <a:extLst>
                <a:ext uri="{FF2B5EF4-FFF2-40B4-BE49-F238E27FC236}">
                  <a16:creationId xmlns:a16="http://schemas.microsoft.com/office/drawing/2014/main" id="{04DF8F41-DD3B-47AD-A8E9-6B42152BE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6" name="Picture 2" descr="Impact of Artificial Intelligence on Intelligent Automation | Veracitiz">
            <a:extLst>
              <a:ext uri="{FF2B5EF4-FFF2-40B4-BE49-F238E27FC236}">
                <a16:creationId xmlns:a16="http://schemas.microsoft.com/office/drawing/2014/main" id="{40AA7528-0083-10B1-F6CB-D7FFA9F4A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 bwMode="auto">
          <a:xfrm>
            <a:off x="3611" y="10"/>
            <a:ext cx="1218838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55" name="Group 6154">
            <a:extLst>
              <a:ext uri="{FF2B5EF4-FFF2-40B4-BE49-F238E27FC236}">
                <a16:creationId xmlns:a16="http://schemas.microsoft.com/office/drawing/2014/main" id="{1D4E244F-B3CC-4EA6-AEF8-9C10A9F2D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6156" name="Round Diagonal Corner Rectangle 7">
              <a:extLst>
                <a:ext uri="{FF2B5EF4-FFF2-40B4-BE49-F238E27FC236}">
                  <a16:creationId xmlns:a16="http://schemas.microsoft.com/office/drawing/2014/main" id="{3ADF6A4B-498A-43D2-93FC-45D1C94E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57" name="Group 6156">
              <a:extLst>
                <a:ext uri="{FF2B5EF4-FFF2-40B4-BE49-F238E27FC236}">
                  <a16:creationId xmlns:a16="http://schemas.microsoft.com/office/drawing/2014/main" id="{2234058F-4A78-4BDB-BB4C-D5C3A3A5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6177" name="Freeform 32">
                <a:extLst>
                  <a:ext uri="{FF2B5EF4-FFF2-40B4-BE49-F238E27FC236}">
                    <a16:creationId xmlns:a16="http://schemas.microsoft.com/office/drawing/2014/main" id="{81923CAD-9918-44BE-9706-67D58C972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8" name="Freeform 33">
                <a:extLst>
                  <a:ext uri="{FF2B5EF4-FFF2-40B4-BE49-F238E27FC236}">
                    <a16:creationId xmlns:a16="http://schemas.microsoft.com/office/drawing/2014/main" id="{DB4D2157-45E9-4E6B-B4F9-872B39F133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9" name="Freeform 34">
                <a:extLst>
                  <a:ext uri="{FF2B5EF4-FFF2-40B4-BE49-F238E27FC236}">
                    <a16:creationId xmlns:a16="http://schemas.microsoft.com/office/drawing/2014/main" id="{3AF950BB-DE8F-4B49-8982-2DF7730EE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0" name="Freeform 37">
                <a:extLst>
                  <a:ext uri="{FF2B5EF4-FFF2-40B4-BE49-F238E27FC236}">
                    <a16:creationId xmlns:a16="http://schemas.microsoft.com/office/drawing/2014/main" id="{AE9B44C5-8A5E-4526-99B4-DBB63CC2D1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58" name="Group 6157">
              <a:extLst>
                <a:ext uri="{FF2B5EF4-FFF2-40B4-BE49-F238E27FC236}">
                  <a16:creationId xmlns:a16="http://schemas.microsoft.com/office/drawing/2014/main" id="{A910EF9E-D7FF-4921-A289-5AB046461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6171" name="Freeform 35">
                <a:extLst>
                  <a:ext uri="{FF2B5EF4-FFF2-40B4-BE49-F238E27FC236}">
                    <a16:creationId xmlns:a16="http://schemas.microsoft.com/office/drawing/2014/main" id="{5D1500E8-0351-4B53-9578-09F33B26C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2" name="Freeform 36">
                <a:extLst>
                  <a:ext uri="{FF2B5EF4-FFF2-40B4-BE49-F238E27FC236}">
                    <a16:creationId xmlns:a16="http://schemas.microsoft.com/office/drawing/2014/main" id="{65A2BF85-98D8-4340-AF82-808A1EC255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3" name="Freeform 38">
                <a:extLst>
                  <a:ext uri="{FF2B5EF4-FFF2-40B4-BE49-F238E27FC236}">
                    <a16:creationId xmlns:a16="http://schemas.microsoft.com/office/drawing/2014/main" id="{B0441C99-23C8-42B2-A9A2-36F6CE6BA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4" name="Freeform 39">
                <a:extLst>
                  <a:ext uri="{FF2B5EF4-FFF2-40B4-BE49-F238E27FC236}">
                    <a16:creationId xmlns:a16="http://schemas.microsoft.com/office/drawing/2014/main" id="{3304648D-1287-492A-A76B-4724456AE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5" name="Freeform 40">
                <a:extLst>
                  <a:ext uri="{FF2B5EF4-FFF2-40B4-BE49-F238E27FC236}">
                    <a16:creationId xmlns:a16="http://schemas.microsoft.com/office/drawing/2014/main" id="{32B78AFE-D9B6-41B5-B593-4B797DA21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6" name="Rectangle 41">
                <a:extLst>
                  <a:ext uri="{FF2B5EF4-FFF2-40B4-BE49-F238E27FC236}">
                    <a16:creationId xmlns:a16="http://schemas.microsoft.com/office/drawing/2014/main" id="{BCA10968-EDF7-42D6-90B0-53A80026F8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59" name="Group 6158">
              <a:extLst>
                <a:ext uri="{FF2B5EF4-FFF2-40B4-BE49-F238E27FC236}">
                  <a16:creationId xmlns:a16="http://schemas.microsoft.com/office/drawing/2014/main" id="{AD1EB8D8-CD83-45AD-9D5A-A9E2D3C11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6167" name="Freeform 32">
                <a:extLst>
                  <a:ext uri="{FF2B5EF4-FFF2-40B4-BE49-F238E27FC236}">
                    <a16:creationId xmlns:a16="http://schemas.microsoft.com/office/drawing/2014/main" id="{8A6D937B-952D-4A1B-BF33-2FEEE73675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8" name="Freeform 33">
                <a:extLst>
                  <a:ext uri="{FF2B5EF4-FFF2-40B4-BE49-F238E27FC236}">
                    <a16:creationId xmlns:a16="http://schemas.microsoft.com/office/drawing/2014/main" id="{B1150F7C-2943-4E9B-9DE9-A6BFE2646E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9" name="Freeform 34">
                <a:extLst>
                  <a:ext uri="{FF2B5EF4-FFF2-40B4-BE49-F238E27FC236}">
                    <a16:creationId xmlns:a16="http://schemas.microsoft.com/office/drawing/2014/main" id="{A4C8781F-2B1E-44FB-A324-F38A31F0C4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0" name="Freeform 37">
                <a:extLst>
                  <a:ext uri="{FF2B5EF4-FFF2-40B4-BE49-F238E27FC236}">
                    <a16:creationId xmlns:a16="http://schemas.microsoft.com/office/drawing/2014/main" id="{D03FBB69-F351-4E02-8966-FCEF0F202A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60" name="Group 6159">
              <a:extLst>
                <a:ext uri="{FF2B5EF4-FFF2-40B4-BE49-F238E27FC236}">
                  <a16:creationId xmlns:a16="http://schemas.microsoft.com/office/drawing/2014/main" id="{B201A811-52F0-4094-9436-ED11EA904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6161" name="Freeform 35">
                <a:extLst>
                  <a:ext uri="{FF2B5EF4-FFF2-40B4-BE49-F238E27FC236}">
                    <a16:creationId xmlns:a16="http://schemas.microsoft.com/office/drawing/2014/main" id="{9FC3980B-D9F9-442F-9A4E-C7F4E8D1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2" name="Freeform 36">
                <a:extLst>
                  <a:ext uri="{FF2B5EF4-FFF2-40B4-BE49-F238E27FC236}">
                    <a16:creationId xmlns:a16="http://schemas.microsoft.com/office/drawing/2014/main" id="{910EFCEE-C831-466C-AC2F-94F88DBC0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3" name="Freeform 38">
                <a:extLst>
                  <a:ext uri="{FF2B5EF4-FFF2-40B4-BE49-F238E27FC236}">
                    <a16:creationId xmlns:a16="http://schemas.microsoft.com/office/drawing/2014/main" id="{2615A3E9-7D96-4000-98B6-AEEF6A6433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4" name="Freeform 39">
                <a:extLst>
                  <a:ext uri="{FF2B5EF4-FFF2-40B4-BE49-F238E27FC236}">
                    <a16:creationId xmlns:a16="http://schemas.microsoft.com/office/drawing/2014/main" id="{32C5195D-6336-43F8-B899-DF72D2AE8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5" name="Freeform 40">
                <a:extLst>
                  <a:ext uri="{FF2B5EF4-FFF2-40B4-BE49-F238E27FC236}">
                    <a16:creationId xmlns:a16="http://schemas.microsoft.com/office/drawing/2014/main" id="{8ABD3FAB-A4EA-4D58-8742-268B17D11E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6" name="Rectangle 41">
                <a:extLst>
                  <a:ext uri="{FF2B5EF4-FFF2-40B4-BE49-F238E27FC236}">
                    <a16:creationId xmlns:a16="http://schemas.microsoft.com/office/drawing/2014/main" id="{A9C0472A-2593-4A0C-A011-A742360A0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C6FA94-C010-B068-FEEE-E253884E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891" y="1311140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>
                <a:latin typeface="Century Gothic" panose="020B0502020202020204" pitchFamily="34" charset="0"/>
              </a:rPr>
              <a:t>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84F6C-849D-6A2D-A8A8-CC2B616A9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88376"/>
            <a:ext cx="9905999" cy="2758287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Expanding the knowledge base with more industry-specific advice.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Enhancing personalization based on user preferences.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Integrating with career platforms like LinkedIn.</a:t>
            </a:r>
          </a:p>
        </p:txBody>
      </p:sp>
      <p:pic>
        <p:nvPicPr>
          <p:cNvPr id="9" name="Audio 8">
            <a:extLst>
              <a:ext uri="{FF2B5EF4-FFF2-40B4-BE49-F238E27FC236}">
                <a16:creationId xmlns:a16="http://schemas.microsoft.com/office/drawing/2014/main" id="{2BF44B77-FCDA-23E4-B40F-B230E9148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13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8"/>
    </mc:Choice>
    <mc:Fallback>
      <p:transition spd="slow" advTm="3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3" name="Group 9222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224" name="Rectangle 9223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25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6415EF-90A7-7F30-AFDF-71ADD31C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044" y="687621"/>
            <a:ext cx="4953543" cy="1537397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Century Gothic" panose="020B0502020202020204" pitchFamily="34" charset="0"/>
              </a:rPr>
              <a:t>Conclusion</a:t>
            </a:r>
          </a:p>
        </p:txBody>
      </p:sp>
      <p:pic>
        <p:nvPicPr>
          <p:cNvPr id="9218" name="Picture 2" descr="Career | Future Park The Natural Metro Shopping Park">
            <a:extLst>
              <a:ext uri="{FF2B5EF4-FFF2-40B4-BE49-F238E27FC236}">
                <a16:creationId xmlns:a16="http://schemas.microsoft.com/office/drawing/2014/main" id="{A06A5790-43C6-9236-5E54-F52FF401E4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1" t="3" r="8459" b="-1"/>
          <a:stretch/>
        </p:blipFill>
        <p:spPr bwMode="auto">
          <a:xfrm>
            <a:off x="-1" y="-2"/>
            <a:ext cx="59990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7" name="Group 9226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9228" name="Rectangle 9227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29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0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1" name="Rectangle 9230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2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3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4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5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6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7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8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39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0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1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2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3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4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5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6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7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8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49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0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1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2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3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4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5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6" name="Rectangle 9255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7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8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59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0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1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2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3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4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5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6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7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8" name="Rectangle 9267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69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0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1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2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3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4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5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6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7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8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79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80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281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9B2C4-11F3-E7C6-7A38-45D33AEE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3127" y="2291652"/>
            <a:ext cx="5145993" cy="3541714"/>
          </a:xfrm>
        </p:spPr>
        <p:txBody>
          <a:bodyPr>
            <a:norm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The Career Assistant Chatbot is an AI tool for career development.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It provides tailored guidance on skills, certifications, and career paths.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Future enhancements will further improve user experience and accuracy.</a:t>
            </a:r>
          </a:p>
          <a:p>
            <a:endParaRPr lang="en-US" sz="1800" dirty="0"/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68748FDF-6375-49B3-6337-E5FB0C6A4D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91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26"/>
    </mc:Choice>
    <mc:Fallback>
      <p:transition spd="slow" advTm="32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1047</TotalTime>
  <Words>885</Words>
  <Application>Microsoft Macintosh PowerPoint</Application>
  <PresentationFormat>Widescreen</PresentationFormat>
  <Paragraphs>68</Paragraphs>
  <Slides>8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Century Gothic</vt:lpstr>
      <vt:lpstr>Tw Cen MT</vt:lpstr>
      <vt:lpstr>Circuit</vt:lpstr>
      <vt:lpstr>Career Assistant Chatbot</vt:lpstr>
      <vt:lpstr>What is the career assistant chatbot?</vt:lpstr>
      <vt:lpstr>How it works</vt:lpstr>
      <vt:lpstr>Key features</vt:lpstr>
      <vt:lpstr>Who Can Benefit?</vt:lpstr>
      <vt:lpstr>Example conversations</vt:lpstr>
      <vt:lpstr>Future enhancements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Miles Pena Gonzalez</dc:creator>
  <cp:lastModifiedBy>Miles Pena Gonzalez</cp:lastModifiedBy>
  <cp:revision>5</cp:revision>
  <dcterms:created xsi:type="dcterms:W3CDTF">2025-03-02T03:38:00Z</dcterms:created>
  <dcterms:modified xsi:type="dcterms:W3CDTF">2025-03-02T21:05:46Z</dcterms:modified>
</cp:coreProperties>
</file>